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65"/>
  </p:notesMasterIdLst>
  <p:sldIdLst>
    <p:sldId id="506" r:id="rId2"/>
    <p:sldId id="558" r:id="rId3"/>
    <p:sldId id="553" r:id="rId4"/>
    <p:sldId id="507" r:id="rId5"/>
    <p:sldId id="863" r:id="rId6"/>
    <p:sldId id="873" r:id="rId7"/>
    <p:sldId id="868" r:id="rId8"/>
    <p:sldId id="874" r:id="rId9"/>
    <p:sldId id="880" r:id="rId10"/>
    <p:sldId id="870" r:id="rId11"/>
    <p:sldId id="882" r:id="rId12"/>
    <p:sldId id="881" r:id="rId13"/>
    <p:sldId id="886" r:id="rId14"/>
    <p:sldId id="884" r:id="rId15"/>
    <p:sldId id="885" r:id="rId16"/>
    <p:sldId id="887" r:id="rId17"/>
    <p:sldId id="888" r:id="rId18"/>
    <p:sldId id="890" r:id="rId19"/>
    <p:sldId id="892" r:id="rId20"/>
    <p:sldId id="891" r:id="rId21"/>
    <p:sldId id="893" r:id="rId22"/>
    <p:sldId id="894" r:id="rId23"/>
    <p:sldId id="889" r:id="rId24"/>
    <p:sldId id="895" r:id="rId25"/>
    <p:sldId id="896" r:id="rId26"/>
    <p:sldId id="897" r:id="rId27"/>
    <p:sldId id="898" r:id="rId28"/>
    <p:sldId id="899" r:id="rId29"/>
    <p:sldId id="937" r:id="rId30"/>
    <p:sldId id="865" r:id="rId31"/>
    <p:sldId id="906" r:id="rId32"/>
    <p:sldId id="938" r:id="rId33"/>
    <p:sldId id="935" r:id="rId34"/>
    <p:sldId id="936" r:id="rId35"/>
    <p:sldId id="877" r:id="rId36"/>
    <p:sldId id="864" r:id="rId37"/>
    <p:sldId id="866" r:id="rId38"/>
    <p:sldId id="900" r:id="rId39"/>
    <p:sldId id="903" r:id="rId40"/>
    <p:sldId id="902" r:id="rId41"/>
    <p:sldId id="904" r:id="rId42"/>
    <p:sldId id="901" r:id="rId43"/>
    <p:sldId id="905" r:id="rId44"/>
    <p:sldId id="867" r:id="rId45"/>
    <p:sldId id="879" r:id="rId46"/>
    <p:sldId id="875" r:id="rId47"/>
    <p:sldId id="908" r:id="rId48"/>
    <p:sldId id="913" r:id="rId49"/>
    <p:sldId id="844" r:id="rId50"/>
    <p:sldId id="909" r:id="rId51"/>
    <p:sldId id="910" r:id="rId52"/>
    <p:sldId id="914" r:id="rId53"/>
    <p:sldId id="876" r:id="rId54"/>
    <p:sldId id="911" r:id="rId55"/>
    <p:sldId id="932" r:id="rId56"/>
    <p:sldId id="916" r:id="rId57"/>
    <p:sldId id="917" r:id="rId58"/>
    <p:sldId id="915" r:id="rId59"/>
    <p:sldId id="929" r:id="rId60"/>
    <p:sldId id="930" r:id="rId61"/>
    <p:sldId id="933" r:id="rId62"/>
    <p:sldId id="934" r:id="rId63"/>
    <p:sldId id="673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2B7B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43EDD3-C1B7-4F1C-8565-6A6310D95498}" v="6" dt="2022-09-18T18:37:53.5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20" autoAdjust="0"/>
    <p:restoredTop sz="66063" autoAdjust="0"/>
  </p:normalViewPr>
  <p:slideViewPr>
    <p:cSldViewPr snapToGrid="0">
      <p:cViewPr varScale="1">
        <p:scale>
          <a:sx n="105" d="100"/>
          <a:sy n="105" d="100"/>
        </p:scale>
        <p:origin x="217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Miles" userId="a4ce6a659fd80c02" providerId="LiveId" clId="{55D8E4A2-7FA3-478A-89AA-BEBCF8348FB8}"/>
    <pc:docChg chg="modSld">
      <pc:chgData name="Rob Miles" userId="a4ce6a659fd80c02" providerId="LiveId" clId="{55D8E4A2-7FA3-478A-89AA-BEBCF8348FB8}" dt="2022-05-19T09:02:37.489" v="0"/>
      <pc:docMkLst>
        <pc:docMk/>
      </pc:docMkLst>
      <pc:sldChg chg="modTransition">
        <pc:chgData name="Rob Miles" userId="a4ce6a659fd80c02" providerId="LiveId" clId="{55D8E4A2-7FA3-478A-89AA-BEBCF8348FB8}" dt="2022-05-19T09:02:37.489" v="0"/>
        <pc:sldMkLst>
          <pc:docMk/>
          <pc:sldMk cId="2157832335" sldId="256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218431438" sldId="267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966063669" sldId="268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008547451" sldId="269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749685827" sldId="270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977354527" sldId="506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197134975" sldId="507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224785963" sldId="553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443832725" sldId="558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453507634" sldId="673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250414015" sldId="844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901963532" sldId="863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343167951" sldId="864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828264509" sldId="865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920133951" sldId="866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383370784" sldId="867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131202998" sldId="868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762612053" sldId="870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57417592" sldId="873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557333954" sldId="874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986139270" sldId="875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904333691" sldId="876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087488707" sldId="877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01206486" sldId="879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4032832840" sldId="880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757297571" sldId="881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680191722" sldId="882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523151708" sldId="884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110297877" sldId="885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816666566" sldId="886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783522416" sldId="887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815134639" sldId="888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405953930" sldId="889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84392379" sldId="890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993840646" sldId="891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545940245" sldId="892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4003499414" sldId="893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715416986" sldId="894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340714385" sldId="895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18643030" sldId="896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404216156" sldId="897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140352297" sldId="898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031578617" sldId="899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146540714" sldId="900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531797963" sldId="901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230485222" sldId="902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921276935" sldId="903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4079362868" sldId="904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206592221" sldId="905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982355705" sldId="906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320137914" sldId="908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51536910" sldId="909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2040359182" sldId="910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734698425" sldId="911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4058842494" sldId="913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3399093859" sldId="914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587446276" sldId="915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663227426" sldId="916"/>
        </pc:sldMkLst>
      </pc:sldChg>
      <pc:sldChg chg="modTransition">
        <pc:chgData name="Rob Miles" userId="a4ce6a659fd80c02" providerId="LiveId" clId="{55D8E4A2-7FA3-478A-89AA-BEBCF8348FB8}" dt="2022-05-19T09:02:37.489" v="0"/>
        <pc:sldMkLst>
          <pc:docMk/>
          <pc:sldMk cId="1957570229" sldId="917"/>
        </pc:sldMkLst>
      </pc:sldChg>
    </pc:docChg>
  </pc:docChgLst>
  <pc:docChgLst>
    <pc:chgData name="Rob Miles" userId="a4ce6a659fd80c02" providerId="LiveId" clId="{430415D6-9211-4A9C-9AD3-33FED1F02254}"/>
    <pc:docChg chg="undo custSel addSld delSld modSld sldOrd modMainMaster">
      <pc:chgData name="Rob Miles" userId="a4ce6a659fd80c02" providerId="LiveId" clId="{430415D6-9211-4A9C-9AD3-33FED1F02254}" dt="2021-11-25T17:25:07.176" v="11120" actId="47"/>
      <pc:docMkLst>
        <pc:docMk/>
      </pc:docMkLst>
      <pc:sldChg chg="modSp mod">
        <pc:chgData name="Rob Miles" userId="a4ce6a659fd80c02" providerId="LiveId" clId="{430415D6-9211-4A9C-9AD3-33FED1F02254}" dt="2021-11-24T10:47:15.010" v="60" actId="20577"/>
        <pc:sldMkLst>
          <pc:docMk/>
          <pc:sldMk cId="977354527" sldId="506"/>
        </pc:sldMkLst>
        <pc:spChg chg="mod">
          <ac:chgData name="Rob Miles" userId="a4ce6a659fd80c02" providerId="LiveId" clId="{430415D6-9211-4A9C-9AD3-33FED1F02254}" dt="2021-11-24T10:44:29.319" v="25" actId="1076"/>
          <ac:spMkLst>
            <pc:docMk/>
            <pc:sldMk cId="977354527" sldId="506"/>
            <ac:spMk id="2" creationId="{00000000-0000-0000-0000-000000000000}"/>
          </ac:spMkLst>
        </pc:spChg>
        <pc:spChg chg="mod">
          <ac:chgData name="Rob Miles" userId="a4ce6a659fd80c02" providerId="LiveId" clId="{430415D6-9211-4A9C-9AD3-33FED1F02254}" dt="2021-11-24T10:47:15.010" v="60" actId="20577"/>
          <ac:spMkLst>
            <pc:docMk/>
            <pc:sldMk cId="977354527" sldId="506"/>
            <ac:spMk id="3" creationId="{00000000-0000-0000-0000-000000000000}"/>
          </ac:spMkLst>
        </pc:spChg>
        <pc:picChg chg="mod">
          <ac:chgData name="Rob Miles" userId="a4ce6a659fd80c02" providerId="LiveId" clId="{430415D6-9211-4A9C-9AD3-33FED1F02254}" dt="2021-11-24T10:45:30.521" v="28" actId="14100"/>
          <ac:picMkLst>
            <pc:docMk/>
            <pc:sldMk cId="977354527" sldId="506"/>
            <ac:picMk id="14" creationId="{0D78E21B-94A5-4ACD-8229-5F623D44A5C3}"/>
          </ac:picMkLst>
        </pc:picChg>
      </pc:sldChg>
      <pc:sldChg chg="addSp modSp mod modAnim">
        <pc:chgData name="Rob Miles" userId="a4ce6a659fd80c02" providerId="LiveId" clId="{430415D6-9211-4A9C-9AD3-33FED1F02254}" dt="2021-11-24T11:31:00.727" v="629"/>
        <pc:sldMkLst>
          <pc:docMk/>
          <pc:sldMk cId="2197134975" sldId="507"/>
        </pc:sldMkLst>
        <pc:picChg chg="mod">
          <ac:chgData name="Rob Miles" userId="a4ce6a659fd80c02" providerId="LiveId" clId="{430415D6-9211-4A9C-9AD3-33FED1F02254}" dt="2021-11-24T11:30:02.683" v="622" actId="1076"/>
          <ac:picMkLst>
            <pc:docMk/>
            <pc:sldMk cId="2197134975" sldId="507"/>
            <ac:picMk id="4" creationId="{00000000-0000-0000-0000-000000000000}"/>
          </ac:picMkLst>
        </pc:picChg>
        <pc:picChg chg="add mod">
          <ac:chgData name="Rob Miles" userId="a4ce6a659fd80c02" providerId="LiveId" clId="{430415D6-9211-4A9C-9AD3-33FED1F02254}" dt="2021-11-24T11:30:04.450" v="623" actId="1076"/>
          <ac:picMkLst>
            <pc:docMk/>
            <pc:sldMk cId="2197134975" sldId="507"/>
            <ac:picMk id="5" creationId="{78B16406-1F38-43BE-8C1B-3A53842B05C9}"/>
          </ac:picMkLst>
        </pc:picChg>
        <pc:picChg chg="add mod">
          <ac:chgData name="Rob Miles" userId="a4ce6a659fd80c02" providerId="LiveId" clId="{430415D6-9211-4A9C-9AD3-33FED1F02254}" dt="2021-11-24T11:30:08.467" v="624" actId="1076"/>
          <ac:picMkLst>
            <pc:docMk/>
            <pc:sldMk cId="2197134975" sldId="507"/>
            <ac:picMk id="6" creationId="{2815DF98-74C5-4226-9B19-E6A099D828B9}"/>
          </ac:picMkLst>
        </pc:picChg>
      </pc:sldChg>
      <pc:sldChg chg="del">
        <pc:chgData name="Rob Miles" userId="a4ce6a659fd80c02" providerId="LiveId" clId="{430415D6-9211-4A9C-9AD3-33FED1F02254}" dt="2021-11-24T11:31:16.558" v="630" actId="47"/>
        <pc:sldMkLst>
          <pc:docMk/>
          <pc:sldMk cId="1117111864" sldId="509"/>
        </pc:sldMkLst>
      </pc:sldChg>
      <pc:sldChg chg="modSp mod">
        <pc:chgData name="Rob Miles" userId="a4ce6a659fd80c02" providerId="LiveId" clId="{430415D6-9211-4A9C-9AD3-33FED1F02254}" dt="2021-11-24T11:28:31.642" v="605" actId="14100"/>
        <pc:sldMkLst>
          <pc:docMk/>
          <pc:sldMk cId="2224785963" sldId="553"/>
        </pc:sldMkLst>
        <pc:spChg chg="mod">
          <ac:chgData name="Rob Miles" userId="a4ce6a659fd80c02" providerId="LiveId" clId="{430415D6-9211-4A9C-9AD3-33FED1F02254}" dt="2021-11-24T11:28:31.642" v="605" actId="14100"/>
          <ac:spMkLst>
            <pc:docMk/>
            <pc:sldMk cId="2224785963" sldId="553"/>
            <ac:spMk id="3" creationId="{BB7BA9BB-325F-4C61-B2FA-90D975EF3D74}"/>
          </ac:spMkLst>
        </pc:spChg>
      </pc:sldChg>
      <pc:sldChg chg="addSp modSp mod">
        <pc:chgData name="Rob Miles" userId="a4ce6a659fd80c02" providerId="LiveId" clId="{430415D6-9211-4A9C-9AD3-33FED1F02254}" dt="2021-11-25T09:05:03.324" v="2581" actId="20578"/>
        <pc:sldMkLst>
          <pc:docMk/>
          <pc:sldMk cId="1443832725" sldId="558"/>
        </pc:sldMkLst>
        <pc:spChg chg="mod">
          <ac:chgData name="Rob Miles" userId="a4ce6a659fd80c02" providerId="LiveId" clId="{430415D6-9211-4A9C-9AD3-33FED1F02254}" dt="2021-11-24T11:47:27.193" v="734" actId="108"/>
          <ac:spMkLst>
            <pc:docMk/>
            <pc:sldMk cId="1443832725" sldId="558"/>
            <ac:spMk id="2" creationId="{C9373CC4-951F-4CA2-959D-8DC1EB0522C3}"/>
          </ac:spMkLst>
        </pc:spChg>
        <pc:spChg chg="mod">
          <ac:chgData name="Rob Miles" userId="a4ce6a659fd80c02" providerId="LiveId" clId="{430415D6-9211-4A9C-9AD3-33FED1F02254}" dt="2021-11-25T09:05:03.324" v="2581" actId="20578"/>
          <ac:spMkLst>
            <pc:docMk/>
            <pc:sldMk cId="1443832725" sldId="558"/>
            <ac:spMk id="3" creationId="{82A262D6-4C63-40A1-AFED-632B149D29F8}"/>
          </ac:spMkLst>
        </pc:spChg>
        <pc:picChg chg="add mod ord">
          <ac:chgData name="Rob Miles" userId="a4ce6a659fd80c02" providerId="LiveId" clId="{430415D6-9211-4A9C-9AD3-33FED1F02254}" dt="2021-11-24T11:48:30.930" v="745" actId="1076"/>
          <ac:picMkLst>
            <pc:docMk/>
            <pc:sldMk cId="1443832725" sldId="558"/>
            <ac:picMk id="5" creationId="{2C3E0556-4F78-4F91-ADA9-4C562C21821C}"/>
          </ac:picMkLst>
        </pc:picChg>
        <pc:picChg chg="add mod ord">
          <ac:chgData name="Rob Miles" userId="a4ce6a659fd80c02" providerId="LiveId" clId="{430415D6-9211-4A9C-9AD3-33FED1F02254}" dt="2021-11-24T11:48:20.921" v="742" actId="1076"/>
          <ac:picMkLst>
            <pc:docMk/>
            <pc:sldMk cId="1443832725" sldId="558"/>
            <ac:picMk id="7" creationId="{A77675BA-337B-4D29-9759-3297864A06AA}"/>
          </ac:picMkLst>
        </pc:picChg>
      </pc:sldChg>
      <pc:sldChg chg="addSp delSp modSp del mod">
        <pc:chgData name="Rob Miles" userId="a4ce6a659fd80c02" providerId="LiveId" clId="{430415D6-9211-4A9C-9AD3-33FED1F02254}" dt="2021-11-24T11:31:16.558" v="630" actId="47"/>
        <pc:sldMkLst>
          <pc:docMk/>
          <pc:sldMk cId="2941705553" sldId="754"/>
        </pc:sldMkLst>
        <pc:spChg chg="del mod">
          <ac:chgData name="Rob Miles" userId="a4ce6a659fd80c02" providerId="LiveId" clId="{430415D6-9211-4A9C-9AD3-33FED1F02254}" dt="2021-11-24T10:54:30.609" v="334" actId="478"/>
          <ac:spMkLst>
            <pc:docMk/>
            <pc:sldMk cId="2941705553" sldId="754"/>
            <ac:spMk id="2" creationId="{9AC7E21A-A291-4099-B74A-1ED1A19BDE03}"/>
          </ac:spMkLst>
        </pc:spChg>
        <pc:spChg chg="del mod">
          <ac:chgData name="Rob Miles" userId="a4ce6a659fd80c02" providerId="LiveId" clId="{430415D6-9211-4A9C-9AD3-33FED1F02254}" dt="2021-11-24T10:54:50.979" v="339" actId="478"/>
          <ac:spMkLst>
            <pc:docMk/>
            <pc:sldMk cId="2941705553" sldId="754"/>
            <ac:spMk id="3" creationId="{7B94A399-D28F-4244-842A-2D5F3718C1EB}"/>
          </ac:spMkLst>
        </pc:spChg>
        <pc:spChg chg="add mod">
          <ac:chgData name="Rob Miles" userId="a4ce6a659fd80c02" providerId="LiveId" clId="{430415D6-9211-4A9C-9AD3-33FED1F02254}" dt="2021-11-24T10:54:50.979" v="339" actId="478"/>
          <ac:spMkLst>
            <pc:docMk/>
            <pc:sldMk cId="2941705553" sldId="754"/>
            <ac:spMk id="9" creationId="{44E0C7C1-93C2-40C5-B063-6F9EAF28EE0C}"/>
          </ac:spMkLst>
        </pc:spChg>
        <pc:picChg chg="del">
          <ac:chgData name="Rob Miles" userId="a4ce6a659fd80c02" providerId="LiveId" clId="{430415D6-9211-4A9C-9AD3-33FED1F02254}" dt="2021-11-24T10:53:57.848" v="329" actId="478"/>
          <ac:picMkLst>
            <pc:docMk/>
            <pc:sldMk cId="2941705553" sldId="754"/>
            <ac:picMk id="5" creationId="{FAD37A66-110F-477F-86F1-6A450C795BE3}"/>
          </ac:picMkLst>
        </pc:picChg>
        <pc:picChg chg="add mod">
          <ac:chgData name="Rob Miles" userId="a4ce6a659fd80c02" providerId="LiveId" clId="{430415D6-9211-4A9C-9AD3-33FED1F02254}" dt="2021-11-24T10:54:46.678" v="338" actId="14100"/>
          <ac:picMkLst>
            <pc:docMk/>
            <pc:sldMk cId="2941705553" sldId="754"/>
            <ac:picMk id="7" creationId="{E267F1F8-D20A-4591-8A9B-D6D18EDB8F05}"/>
          </ac:picMkLst>
        </pc:picChg>
      </pc:sldChg>
      <pc:sldChg chg="addSp modSp new mod modAnim">
        <pc:chgData name="Rob Miles" userId="a4ce6a659fd80c02" providerId="LiveId" clId="{430415D6-9211-4A9C-9AD3-33FED1F02254}" dt="2021-11-24T11:31:53.076" v="707" actId="20577"/>
        <pc:sldMkLst>
          <pc:docMk/>
          <pc:sldMk cId="901963532" sldId="863"/>
        </pc:sldMkLst>
        <pc:spChg chg="mod">
          <ac:chgData name="Rob Miles" userId="a4ce6a659fd80c02" providerId="LiveId" clId="{430415D6-9211-4A9C-9AD3-33FED1F02254}" dt="2021-11-24T11:25:47.659" v="428" actId="20577"/>
          <ac:spMkLst>
            <pc:docMk/>
            <pc:sldMk cId="901963532" sldId="863"/>
            <ac:spMk id="2" creationId="{5AF14DF6-8757-4924-8AFB-6FBDA80D53D7}"/>
          </ac:spMkLst>
        </pc:spChg>
        <pc:spChg chg="mod">
          <ac:chgData name="Rob Miles" userId="a4ce6a659fd80c02" providerId="LiveId" clId="{430415D6-9211-4A9C-9AD3-33FED1F02254}" dt="2021-11-24T11:31:53.076" v="707" actId="20577"/>
          <ac:spMkLst>
            <pc:docMk/>
            <pc:sldMk cId="901963532" sldId="863"/>
            <ac:spMk id="3" creationId="{310BAFE3-C557-4421-9634-F85D9E4D8680}"/>
          </ac:spMkLst>
        </pc:spChg>
        <pc:picChg chg="add mod">
          <ac:chgData name="Rob Miles" userId="a4ce6a659fd80c02" providerId="LiveId" clId="{430415D6-9211-4A9C-9AD3-33FED1F02254}" dt="2021-11-24T11:26:22.695" v="556" actId="1037"/>
          <ac:picMkLst>
            <pc:docMk/>
            <pc:sldMk cId="901963532" sldId="863"/>
            <ac:picMk id="5" creationId="{D9897955-7270-4662-868A-FD4D1CB22848}"/>
          </ac:picMkLst>
        </pc:picChg>
        <pc:picChg chg="add mod">
          <ac:chgData name="Rob Miles" userId="a4ce6a659fd80c02" providerId="LiveId" clId="{430415D6-9211-4A9C-9AD3-33FED1F02254}" dt="2021-11-24T11:26:22.695" v="556" actId="1037"/>
          <ac:picMkLst>
            <pc:docMk/>
            <pc:sldMk cId="901963532" sldId="863"/>
            <ac:picMk id="7" creationId="{D2F21145-311D-4CCF-8CD4-211F175979BE}"/>
          </ac:picMkLst>
        </pc:picChg>
        <pc:picChg chg="add mod">
          <ac:chgData name="Rob Miles" userId="a4ce6a659fd80c02" providerId="LiveId" clId="{430415D6-9211-4A9C-9AD3-33FED1F02254}" dt="2021-11-24T11:26:22.695" v="556" actId="1037"/>
          <ac:picMkLst>
            <pc:docMk/>
            <pc:sldMk cId="901963532" sldId="863"/>
            <ac:picMk id="9" creationId="{A91E210E-62F3-419B-976E-A285688EB5DC}"/>
          </ac:picMkLst>
        </pc:picChg>
      </pc:sldChg>
      <pc:sldChg chg="addSp delSp modSp new mod">
        <pc:chgData name="Rob Miles" userId="a4ce6a659fd80c02" providerId="LiveId" clId="{430415D6-9211-4A9C-9AD3-33FED1F02254}" dt="2021-11-25T13:52:53.500" v="5260" actId="20577"/>
        <pc:sldMkLst>
          <pc:docMk/>
          <pc:sldMk cId="3343167951" sldId="864"/>
        </pc:sldMkLst>
        <pc:spChg chg="mod">
          <ac:chgData name="Rob Miles" userId="a4ce6a659fd80c02" providerId="LiveId" clId="{430415D6-9211-4A9C-9AD3-33FED1F02254}" dt="2021-11-24T11:48:56.708" v="790" actId="20577"/>
          <ac:spMkLst>
            <pc:docMk/>
            <pc:sldMk cId="3343167951" sldId="864"/>
            <ac:spMk id="2" creationId="{24B0E1C8-5786-4CEB-A541-C7CFC58867D2}"/>
          </ac:spMkLst>
        </pc:spChg>
        <pc:spChg chg="mod">
          <ac:chgData name="Rob Miles" userId="a4ce6a659fd80c02" providerId="LiveId" clId="{430415D6-9211-4A9C-9AD3-33FED1F02254}" dt="2021-11-25T13:52:53.500" v="5260" actId="20577"/>
          <ac:spMkLst>
            <pc:docMk/>
            <pc:sldMk cId="3343167951" sldId="864"/>
            <ac:spMk id="3" creationId="{519F1C97-55A2-4797-8FC9-29BE18EEDB37}"/>
          </ac:spMkLst>
        </pc:spChg>
        <pc:picChg chg="add del mod">
          <ac:chgData name="Rob Miles" userId="a4ce6a659fd80c02" providerId="LiveId" clId="{430415D6-9211-4A9C-9AD3-33FED1F02254}" dt="2021-11-24T18:56:05.418" v="1808" actId="478"/>
          <ac:picMkLst>
            <pc:docMk/>
            <pc:sldMk cId="3343167951" sldId="864"/>
            <ac:picMk id="5" creationId="{558C641A-E10B-43EB-B192-3D6335AE4A2D}"/>
          </ac:picMkLst>
        </pc:picChg>
        <pc:picChg chg="add mod">
          <ac:chgData name="Rob Miles" userId="a4ce6a659fd80c02" providerId="LiveId" clId="{430415D6-9211-4A9C-9AD3-33FED1F02254}" dt="2021-11-24T18:56:35.593" v="1819" actId="688"/>
          <ac:picMkLst>
            <pc:docMk/>
            <pc:sldMk cId="3343167951" sldId="864"/>
            <ac:picMk id="7" creationId="{C6D4AA68-007F-42B9-B57B-64C7DEBD9734}"/>
          </ac:picMkLst>
        </pc:picChg>
      </pc:sldChg>
      <pc:sldChg chg="addSp modSp new mod">
        <pc:chgData name="Rob Miles" userId="a4ce6a659fd80c02" providerId="LiveId" clId="{430415D6-9211-4A9C-9AD3-33FED1F02254}" dt="2021-11-24T18:53:33.648" v="1785" actId="6549"/>
        <pc:sldMkLst>
          <pc:docMk/>
          <pc:sldMk cId="1828264509" sldId="865"/>
        </pc:sldMkLst>
        <pc:spChg chg="mod">
          <ac:chgData name="Rob Miles" userId="a4ce6a659fd80c02" providerId="LiveId" clId="{430415D6-9211-4A9C-9AD3-33FED1F02254}" dt="2021-11-24T16:10:17.351" v="1357" actId="20577"/>
          <ac:spMkLst>
            <pc:docMk/>
            <pc:sldMk cId="1828264509" sldId="865"/>
            <ac:spMk id="2" creationId="{CD552CD6-CCA5-4234-A16D-C18D5C371F8D}"/>
          </ac:spMkLst>
        </pc:spChg>
        <pc:spChg chg="mod">
          <ac:chgData name="Rob Miles" userId="a4ce6a659fd80c02" providerId="LiveId" clId="{430415D6-9211-4A9C-9AD3-33FED1F02254}" dt="2021-11-24T18:53:33.648" v="1785" actId="6549"/>
          <ac:spMkLst>
            <pc:docMk/>
            <pc:sldMk cId="1828264509" sldId="865"/>
            <ac:spMk id="3" creationId="{CBA487E5-A17F-44F1-A6CB-8A1C5CD62174}"/>
          </ac:spMkLst>
        </pc:spChg>
        <pc:picChg chg="add mod">
          <ac:chgData name="Rob Miles" userId="a4ce6a659fd80c02" providerId="LiveId" clId="{430415D6-9211-4A9C-9AD3-33FED1F02254}" dt="2021-11-24T16:44:21.768" v="1424" actId="1076"/>
          <ac:picMkLst>
            <pc:docMk/>
            <pc:sldMk cId="1828264509" sldId="865"/>
            <ac:picMk id="5" creationId="{6904579C-1378-493A-A2F3-A69310F5A408}"/>
          </ac:picMkLst>
        </pc:picChg>
      </pc:sldChg>
      <pc:sldChg chg="addSp delSp modSp new mod modTransition modClrScheme chgLayout">
        <pc:chgData name="Rob Miles" userId="a4ce6a659fd80c02" providerId="LiveId" clId="{430415D6-9211-4A9C-9AD3-33FED1F02254}" dt="2021-11-25T13:53:14.271" v="5274" actId="20577"/>
        <pc:sldMkLst>
          <pc:docMk/>
          <pc:sldMk cId="2920133951" sldId="866"/>
        </pc:sldMkLst>
        <pc:spChg chg="mod">
          <ac:chgData name="Rob Miles" userId="a4ce6a659fd80c02" providerId="LiveId" clId="{430415D6-9211-4A9C-9AD3-33FED1F02254}" dt="2021-11-24T19:01:15.407" v="1898" actId="26606"/>
          <ac:spMkLst>
            <pc:docMk/>
            <pc:sldMk cId="2920133951" sldId="866"/>
            <ac:spMk id="2" creationId="{51639CCC-C6A0-40D7-B907-B065EFDB1A07}"/>
          </ac:spMkLst>
        </pc:spChg>
        <pc:spChg chg="add del mod">
          <ac:chgData name="Rob Miles" userId="a4ce6a659fd80c02" providerId="LiveId" clId="{430415D6-9211-4A9C-9AD3-33FED1F02254}" dt="2021-11-25T13:53:14.271" v="5274" actId="20577"/>
          <ac:spMkLst>
            <pc:docMk/>
            <pc:sldMk cId="2920133951" sldId="866"/>
            <ac:spMk id="3" creationId="{FF75E7B6-51CD-481F-84A4-40CF373B672B}"/>
          </ac:spMkLst>
        </pc:spChg>
        <pc:spChg chg="add del mod">
          <ac:chgData name="Rob Miles" userId="a4ce6a659fd80c02" providerId="LiveId" clId="{430415D6-9211-4A9C-9AD3-33FED1F02254}" dt="2021-11-24T19:01:25.224" v="1899" actId="478"/>
          <ac:spMkLst>
            <pc:docMk/>
            <pc:sldMk cId="2920133951" sldId="866"/>
            <ac:spMk id="8" creationId="{54978A36-DCB3-4A6B-9AAF-1169CC7CCB17}"/>
          </ac:spMkLst>
        </pc:spChg>
        <pc:picChg chg="add del mod">
          <ac:chgData name="Rob Miles" userId="a4ce6a659fd80c02" providerId="LiveId" clId="{430415D6-9211-4A9C-9AD3-33FED1F02254}" dt="2021-11-24T18:57:56.216" v="1824"/>
          <ac:picMkLst>
            <pc:docMk/>
            <pc:sldMk cId="2920133951" sldId="866"/>
            <ac:picMk id="5" creationId="{C94E8348-8B20-4629-BC1F-05F2A7ADF03F}"/>
          </ac:picMkLst>
        </pc:picChg>
        <pc:picChg chg="add del mod">
          <ac:chgData name="Rob Miles" userId="a4ce6a659fd80c02" providerId="LiveId" clId="{430415D6-9211-4A9C-9AD3-33FED1F02254}" dt="2021-11-24T19:03:22.540" v="2061" actId="478"/>
          <ac:picMkLst>
            <pc:docMk/>
            <pc:sldMk cId="2920133951" sldId="866"/>
            <ac:picMk id="7" creationId="{E7B9A838-94AB-4631-8FD4-A6F72EC2B9F7}"/>
          </ac:picMkLst>
        </pc:picChg>
        <pc:picChg chg="add mod">
          <ac:chgData name="Rob Miles" userId="a4ce6a659fd80c02" providerId="LiveId" clId="{430415D6-9211-4A9C-9AD3-33FED1F02254}" dt="2021-11-24T19:04:08.230" v="2068" actId="688"/>
          <ac:picMkLst>
            <pc:docMk/>
            <pc:sldMk cId="2920133951" sldId="866"/>
            <ac:picMk id="10" creationId="{8BE10EE0-A181-4827-8C42-62FEFADEA8DC}"/>
          </ac:picMkLst>
        </pc:picChg>
      </pc:sldChg>
      <pc:sldChg chg="addSp delSp modSp new mod chgLayout modNotesTx">
        <pc:chgData name="Rob Miles" userId="a4ce6a659fd80c02" providerId="LiveId" clId="{430415D6-9211-4A9C-9AD3-33FED1F02254}" dt="2021-11-25T15:03:42.415" v="5293" actId="1076"/>
        <pc:sldMkLst>
          <pc:docMk/>
          <pc:sldMk cId="2383370784" sldId="867"/>
        </pc:sldMkLst>
        <pc:spChg chg="del mod ord">
          <ac:chgData name="Rob Miles" userId="a4ce6a659fd80c02" providerId="LiveId" clId="{430415D6-9211-4A9C-9AD3-33FED1F02254}" dt="2021-11-24T19:05:55.334" v="2230" actId="700"/>
          <ac:spMkLst>
            <pc:docMk/>
            <pc:sldMk cId="2383370784" sldId="867"/>
            <ac:spMk id="2" creationId="{05D2538B-6F64-47CE-876F-CF9D0629EB81}"/>
          </ac:spMkLst>
        </pc:spChg>
        <pc:spChg chg="del mod ord">
          <ac:chgData name="Rob Miles" userId="a4ce6a659fd80c02" providerId="LiveId" clId="{430415D6-9211-4A9C-9AD3-33FED1F02254}" dt="2021-11-24T19:05:55.334" v="2230" actId="700"/>
          <ac:spMkLst>
            <pc:docMk/>
            <pc:sldMk cId="2383370784" sldId="867"/>
            <ac:spMk id="3" creationId="{D8F53558-EBC3-4931-A2C3-3330A8B3609A}"/>
          </ac:spMkLst>
        </pc:spChg>
        <pc:spChg chg="del">
          <ac:chgData name="Rob Miles" userId="a4ce6a659fd80c02" providerId="LiveId" clId="{430415D6-9211-4A9C-9AD3-33FED1F02254}" dt="2021-11-24T19:05:55.334" v="2230" actId="700"/>
          <ac:spMkLst>
            <pc:docMk/>
            <pc:sldMk cId="2383370784" sldId="867"/>
            <ac:spMk id="4" creationId="{AD0F75B1-6877-4510-8C4F-F7EE6B64317B}"/>
          </ac:spMkLst>
        </pc:spChg>
        <pc:spChg chg="add mod ord">
          <ac:chgData name="Rob Miles" userId="a4ce6a659fd80c02" providerId="LiveId" clId="{430415D6-9211-4A9C-9AD3-33FED1F02254}" dt="2021-11-25T15:01:02.396" v="5285" actId="14100"/>
          <ac:spMkLst>
            <pc:docMk/>
            <pc:sldMk cId="2383370784" sldId="867"/>
            <ac:spMk id="5" creationId="{69DB409C-1584-4913-97D9-AB287534DBC3}"/>
          </ac:spMkLst>
        </pc:spChg>
        <pc:spChg chg="add mod ord">
          <ac:chgData name="Rob Miles" userId="a4ce6a659fd80c02" providerId="LiveId" clId="{430415D6-9211-4A9C-9AD3-33FED1F02254}" dt="2021-11-24T19:08:33.814" v="2292" actId="20577"/>
          <ac:spMkLst>
            <pc:docMk/>
            <pc:sldMk cId="2383370784" sldId="867"/>
            <ac:spMk id="6" creationId="{86BC99E0-FA96-4081-B173-8DF33D988D49}"/>
          </ac:spMkLst>
        </pc:spChg>
        <pc:picChg chg="add mod">
          <ac:chgData name="Rob Miles" userId="a4ce6a659fd80c02" providerId="LiveId" clId="{430415D6-9211-4A9C-9AD3-33FED1F02254}" dt="2021-11-25T15:03:42.415" v="5293" actId="1076"/>
          <ac:picMkLst>
            <pc:docMk/>
            <pc:sldMk cId="2383370784" sldId="867"/>
            <ac:picMk id="3" creationId="{3CDBA6E1-75BA-4144-891C-A90FBCFD4DF4}"/>
          </ac:picMkLst>
        </pc:picChg>
      </pc:sldChg>
      <pc:sldChg chg="addSp modSp new mod">
        <pc:chgData name="Rob Miles" userId="a4ce6a659fd80c02" providerId="LiveId" clId="{430415D6-9211-4A9C-9AD3-33FED1F02254}" dt="2021-11-25T09:12:55.105" v="3120" actId="1440"/>
        <pc:sldMkLst>
          <pc:docMk/>
          <pc:sldMk cId="1131202998" sldId="868"/>
        </pc:sldMkLst>
        <pc:spChg chg="mod">
          <ac:chgData name="Rob Miles" userId="a4ce6a659fd80c02" providerId="LiveId" clId="{430415D6-9211-4A9C-9AD3-33FED1F02254}" dt="2021-11-25T09:05:26.432" v="2614" actId="20577"/>
          <ac:spMkLst>
            <pc:docMk/>
            <pc:sldMk cId="1131202998" sldId="868"/>
            <ac:spMk id="2" creationId="{462B9CAF-C2D1-49BE-B5A4-D3FC55165407}"/>
          </ac:spMkLst>
        </pc:spChg>
        <pc:spChg chg="mod">
          <ac:chgData name="Rob Miles" userId="a4ce6a659fd80c02" providerId="LiveId" clId="{430415D6-9211-4A9C-9AD3-33FED1F02254}" dt="2021-11-25T09:12:01.761" v="3112" actId="14100"/>
          <ac:spMkLst>
            <pc:docMk/>
            <pc:sldMk cId="1131202998" sldId="868"/>
            <ac:spMk id="3" creationId="{80BA2EEA-8023-44A5-9126-B6AAC37C978E}"/>
          </ac:spMkLst>
        </pc:spChg>
        <pc:picChg chg="add mod">
          <ac:chgData name="Rob Miles" userId="a4ce6a659fd80c02" providerId="LiveId" clId="{430415D6-9211-4A9C-9AD3-33FED1F02254}" dt="2021-11-25T09:12:55.105" v="3120" actId="1440"/>
          <ac:picMkLst>
            <pc:docMk/>
            <pc:sldMk cId="1131202998" sldId="868"/>
            <ac:picMk id="5" creationId="{9BAEF139-1C9D-4812-BEF9-9EDF30130F6C}"/>
          </ac:picMkLst>
        </pc:picChg>
      </pc:sldChg>
      <pc:sldChg chg="modSp add del mod ord">
        <pc:chgData name="Rob Miles" userId="a4ce6a659fd80c02" providerId="LiveId" clId="{430415D6-9211-4A9C-9AD3-33FED1F02254}" dt="2021-11-25T10:53:13.502" v="3371" actId="47"/>
        <pc:sldMkLst>
          <pc:docMk/>
          <pc:sldMk cId="107568796" sldId="869"/>
        </pc:sldMkLst>
        <pc:spChg chg="mod">
          <ac:chgData name="Rob Miles" userId="a4ce6a659fd80c02" providerId="LiveId" clId="{430415D6-9211-4A9C-9AD3-33FED1F02254}" dt="2021-11-25T09:14:13.997" v="3134" actId="20577"/>
          <ac:spMkLst>
            <pc:docMk/>
            <pc:sldMk cId="107568796" sldId="869"/>
            <ac:spMk id="2" creationId="{462B9CAF-C2D1-49BE-B5A4-D3FC55165407}"/>
          </ac:spMkLst>
        </pc:spChg>
      </pc:sldChg>
      <pc:sldChg chg="addSp delSp modSp new mod chgLayout">
        <pc:chgData name="Rob Miles" userId="a4ce6a659fd80c02" providerId="LiveId" clId="{430415D6-9211-4A9C-9AD3-33FED1F02254}" dt="2021-11-25T16:12:27.058" v="6412" actId="313"/>
        <pc:sldMkLst>
          <pc:docMk/>
          <pc:sldMk cId="762612053" sldId="870"/>
        </pc:sldMkLst>
        <pc:spChg chg="mod ord">
          <ac:chgData name="Rob Miles" userId="a4ce6a659fd80c02" providerId="LiveId" clId="{430415D6-9211-4A9C-9AD3-33FED1F02254}" dt="2021-11-25T16:12:27.058" v="6412" actId="313"/>
          <ac:spMkLst>
            <pc:docMk/>
            <pc:sldMk cId="762612053" sldId="870"/>
            <ac:spMk id="2" creationId="{D31720DC-1EBB-40B7-A34D-3ED0925B86BF}"/>
          </ac:spMkLst>
        </pc:spChg>
        <pc:spChg chg="mod ord">
          <ac:chgData name="Rob Miles" userId="a4ce6a659fd80c02" providerId="LiveId" clId="{430415D6-9211-4A9C-9AD3-33FED1F02254}" dt="2021-11-25T10:51:37.737" v="3353" actId="20577"/>
          <ac:spMkLst>
            <pc:docMk/>
            <pc:sldMk cId="762612053" sldId="870"/>
            <ac:spMk id="3" creationId="{BD81919D-FD09-4E42-82F7-AA6C89589ACA}"/>
          </ac:spMkLst>
        </pc:spChg>
        <pc:picChg chg="add del mod">
          <ac:chgData name="Rob Miles" userId="a4ce6a659fd80c02" providerId="LiveId" clId="{430415D6-9211-4A9C-9AD3-33FED1F02254}" dt="2021-11-25T16:12:01.314" v="6398" actId="478"/>
          <ac:picMkLst>
            <pc:docMk/>
            <pc:sldMk cId="762612053" sldId="870"/>
            <ac:picMk id="5" creationId="{A7670722-A23A-409E-89EE-B38B2C005CB6}"/>
          </ac:picMkLst>
        </pc:picChg>
      </pc:sldChg>
      <pc:sldChg chg="modSp new del setBg">
        <pc:chgData name="Rob Miles" userId="a4ce6a659fd80c02" providerId="LiveId" clId="{430415D6-9211-4A9C-9AD3-33FED1F02254}" dt="2021-11-25T10:53:43.130" v="3375" actId="47"/>
        <pc:sldMkLst>
          <pc:docMk/>
          <pc:sldMk cId="815848637" sldId="871"/>
        </pc:sldMkLst>
        <pc:spChg chg="mod">
          <ac:chgData name="Rob Miles" userId="a4ce6a659fd80c02" providerId="LiveId" clId="{430415D6-9211-4A9C-9AD3-33FED1F02254}" dt="2021-11-25T10:53:33.227" v="3373"/>
          <ac:spMkLst>
            <pc:docMk/>
            <pc:sldMk cId="815848637" sldId="871"/>
            <ac:spMk id="2" creationId="{C9C1B05E-EC9E-4D1F-90C0-3A01BBFFD576}"/>
          </ac:spMkLst>
        </pc:spChg>
        <pc:spChg chg="mod">
          <ac:chgData name="Rob Miles" userId="a4ce6a659fd80c02" providerId="LiveId" clId="{430415D6-9211-4A9C-9AD3-33FED1F02254}" dt="2021-11-25T10:53:33.227" v="3373"/>
          <ac:spMkLst>
            <pc:docMk/>
            <pc:sldMk cId="815848637" sldId="871"/>
            <ac:spMk id="3" creationId="{A582C608-21AD-4059-81F5-69F2E1CACBCC}"/>
          </ac:spMkLst>
        </pc:spChg>
      </pc:sldChg>
      <pc:sldChg chg="addSp delSp modSp add del mod ord">
        <pc:chgData name="Rob Miles" userId="a4ce6a659fd80c02" providerId="LiveId" clId="{430415D6-9211-4A9C-9AD3-33FED1F02254}" dt="2021-11-25T17:25:07.176" v="11120" actId="47"/>
        <pc:sldMkLst>
          <pc:docMk/>
          <pc:sldMk cId="2265783362" sldId="872"/>
        </pc:sldMkLst>
        <pc:spChg chg="mod">
          <ac:chgData name="Rob Miles" userId="a4ce6a659fd80c02" providerId="LiveId" clId="{430415D6-9211-4A9C-9AD3-33FED1F02254}" dt="2021-11-25T10:53:55.288" v="3395" actId="20577"/>
          <ac:spMkLst>
            <pc:docMk/>
            <pc:sldMk cId="2265783362" sldId="872"/>
            <ac:spMk id="2" creationId="{462B9CAF-C2D1-49BE-B5A4-D3FC55165407}"/>
          </ac:spMkLst>
        </pc:spChg>
        <pc:spChg chg="mod">
          <ac:chgData name="Rob Miles" userId="a4ce6a659fd80c02" providerId="LiveId" clId="{430415D6-9211-4A9C-9AD3-33FED1F02254}" dt="2021-11-25T11:14:24.045" v="4663" actId="20577"/>
          <ac:spMkLst>
            <pc:docMk/>
            <pc:sldMk cId="2265783362" sldId="872"/>
            <ac:spMk id="3" creationId="{80BA2EEA-8023-44A5-9126-B6AAC37C978E}"/>
          </ac:spMkLst>
        </pc:spChg>
        <pc:picChg chg="del">
          <ac:chgData name="Rob Miles" userId="a4ce6a659fd80c02" providerId="LiveId" clId="{430415D6-9211-4A9C-9AD3-33FED1F02254}" dt="2021-11-25T10:57:59.983" v="3698" actId="478"/>
          <ac:picMkLst>
            <pc:docMk/>
            <pc:sldMk cId="2265783362" sldId="872"/>
            <ac:picMk id="5" creationId="{9BAEF139-1C9D-4812-BEF9-9EDF30130F6C}"/>
          </ac:picMkLst>
        </pc:picChg>
        <pc:picChg chg="add mod">
          <ac:chgData name="Rob Miles" userId="a4ce6a659fd80c02" providerId="LiveId" clId="{430415D6-9211-4A9C-9AD3-33FED1F02254}" dt="2021-11-25T10:58:53.165" v="3711" actId="1440"/>
          <ac:picMkLst>
            <pc:docMk/>
            <pc:sldMk cId="2265783362" sldId="872"/>
            <ac:picMk id="6" creationId="{1953F4B4-0C2E-414E-B103-12FB2AE09DA0}"/>
          </ac:picMkLst>
        </pc:picChg>
      </pc:sldChg>
      <pc:sldChg chg="addSp delSp modSp new mod modClrScheme chgLayout">
        <pc:chgData name="Rob Miles" userId="a4ce6a659fd80c02" providerId="LiveId" clId="{430415D6-9211-4A9C-9AD3-33FED1F02254}" dt="2021-11-25T11:10:28.488" v="3947" actId="6549"/>
        <pc:sldMkLst>
          <pc:docMk/>
          <pc:sldMk cId="157417592" sldId="873"/>
        </pc:sldMkLst>
        <pc:spChg chg="del mod ord">
          <ac:chgData name="Rob Miles" userId="a4ce6a659fd80c02" providerId="LiveId" clId="{430415D6-9211-4A9C-9AD3-33FED1F02254}" dt="2021-11-25T11:09:19.862" v="3813" actId="700"/>
          <ac:spMkLst>
            <pc:docMk/>
            <pc:sldMk cId="157417592" sldId="873"/>
            <ac:spMk id="2" creationId="{7003FEDE-1D20-428C-8E08-52CEFD027EDE}"/>
          </ac:spMkLst>
        </pc:spChg>
        <pc:spChg chg="del mod ord">
          <ac:chgData name="Rob Miles" userId="a4ce6a659fd80c02" providerId="LiveId" clId="{430415D6-9211-4A9C-9AD3-33FED1F02254}" dt="2021-11-25T11:09:19.862" v="3813" actId="700"/>
          <ac:spMkLst>
            <pc:docMk/>
            <pc:sldMk cId="157417592" sldId="873"/>
            <ac:spMk id="3" creationId="{01603436-391F-44AD-BA0C-67CBC48CF091}"/>
          </ac:spMkLst>
        </pc:spChg>
        <pc:spChg chg="add del mod ord">
          <ac:chgData name="Rob Miles" userId="a4ce6a659fd80c02" providerId="LiveId" clId="{430415D6-9211-4A9C-9AD3-33FED1F02254}" dt="2021-11-25T11:09:55.491" v="3814" actId="700"/>
          <ac:spMkLst>
            <pc:docMk/>
            <pc:sldMk cId="157417592" sldId="873"/>
            <ac:spMk id="4" creationId="{AC234F78-6243-40F0-A11A-891C2B067A07}"/>
          </ac:spMkLst>
        </pc:spChg>
        <pc:spChg chg="add del mod ord">
          <ac:chgData name="Rob Miles" userId="a4ce6a659fd80c02" providerId="LiveId" clId="{430415D6-9211-4A9C-9AD3-33FED1F02254}" dt="2021-11-25T11:09:55.491" v="3814" actId="700"/>
          <ac:spMkLst>
            <pc:docMk/>
            <pc:sldMk cId="157417592" sldId="873"/>
            <ac:spMk id="5" creationId="{54CD7C94-9A15-4479-98E6-D41768419F03}"/>
          </ac:spMkLst>
        </pc:spChg>
        <pc:spChg chg="add mod ord">
          <ac:chgData name="Rob Miles" userId="a4ce6a659fd80c02" providerId="LiveId" clId="{430415D6-9211-4A9C-9AD3-33FED1F02254}" dt="2021-11-25T11:10:28.488" v="3947" actId="6549"/>
          <ac:spMkLst>
            <pc:docMk/>
            <pc:sldMk cId="157417592" sldId="873"/>
            <ac:spMk id="6" creationId="{E88857FF-9DED-4D7F-82DB-062BCA63C4F1}"/>
          </ac:spMkLst>
        </pc:spChg>
      </pc:sldChg>
      <pc:sldChg chg="modSp new mod">
        <pc:chgData name="Rob Miles" userId="a4ce6a659fd80c02" providerId="LiveId" clId="{430415D6-9211-4A9C-9AD3-33FED1F02254}" dt="2021-11-25T11:13:35.581" v="4590" actId="20577"/>
        <pc:sldMkLst>
          <pc:docMk/>
          <pc:sldMk cId="2557333954" sldId="874"/>
        </pc:sldMkLst>
        <pc:spChg chg="mod">
          <ac:chgData name="Rob Miles" userId="a4ce6a659fd80c02" providerId="LiveId" clId="{430415D6-9211-4A9C-9AD3-33FED1F02254}" dt="2021-11-25T11:11:00.015" v="3977" actId="20577"/>
          <ac:spMkLst>
            <pc:docMk/>
            <pc:sldMk cId="2557333954" sldId="874"/>
            <ac:spMk id="2" creationId="{6DE21130-197B-4F7E-91A4-2255591C8A33}"/>
          </ac:spMkLst>
        </pc:spChg>
        <pc:spChg chg="mod">
          <ac:chgData name="Rob Miles" userId="a4ce6a659fd80c02" providerId="LiveId" clId="{430415D6-9211-4A9C-9AD3-33FED1F02254}" dt="2021-11-25T11:13:35.581" v="4590" actId="20577"/>
          <ac:spMkLst>
            <pc:docMk/>
            <pc:sldMk cId="2557333954" sldId="874"/>
            <ac:spMk id="3" creationId="{65335F16-47EB-4589-876B-4446A880FFA1}"/>
          </ac:spMkLst>
        </pc:spChg>
      </pc:sldChg>
      <pc:sldChg chg="modSp new mod">
        <pc:chgData name="Rob Miles" userId="a4ce6a659fd80c02" providerId="LiveId" clId="{430415D6-9211-4A9C-9AD3-33FED1F02254}" dt="2021-11-25T11:18:23.424" v="5106" actId="20577"/>
        <pc:sldMkLst>
          <pc:docMk/>
          <pc:sldMk cId="2986139270" sldId="875"/>
        </pc:sldMkLst>
        <pc:spChg chg="mod">
          <ac:chgData name="Rob Miles" userId="a4ce6a659fd80c02" providerId="LiveId" clId="{430415D6-9211-4A9C-9AD3-33FED1F02254}" dt="2021-11-25T11:14:43.439" v="4687" actId="20577"/>
          <ac:spMkLst>
            <pc:docMk/>
            <pc:sldMk cId="2986139270" sldId="875"/>
            <ac:spMk id="2" creationId="{A6FB558B-D114-4B30-9F3D-37B484A826BA}"/>
          </ac:spMkLst>
        </pc:spChg>
        <pc:spChg chg="mod">
          <ac:chgData name="Rob Miles" userId="a4ce6a659fd80c02" providerId="LiveId" clId="{430415D6-9211-4A9C-9AD3-33FED1F02254}" dt="2021-11-25T11:18:23.424" v="5106" actId="20577"/>
          <ac:spMkLst>
            <pc:docMk/>
            <pc:sldMk cId="2986139270" sldId="875"/>
            <ac:spMk id="3" creationId="{D713404D-E50B-40FF-869A-ABEA62A5C115}"/>
          </ac:spMkLst>
        </pc:spChg>
      </pc:sldChg>
      <pc:sldChg chg="addSp delSp modSp add del mod ord">
        <pc:chgData name="Rob Miles" userId="a4ce6a659fd80c02" providerId="LiveId" clId="{430415D6-9211-4A9C-9AD3-33FED1F02254}" dt="2021-11-25T13:52:13.357" v="5230"/>
        <pc:sldMkLst>
          <pc:docMk/>
          <pc:sldMk cId="904333691" sldId="876"/>
        </pc:sldMkLst>
        <pc:spChg chg="mod">
          <ac:chgData name="Rob Miles" userId="a4ce6a659fd80c02" providerId="LiveId" clId="{430415D6-9211-4A9C-9AD3-33FED1F02254}" dt="2021-11-25T11:22:32.345" v="5138" actId="20577"/>
          <ac:spMkLst>
            <pc:docMk/>
            <pc:sldMk cId="904333691" sldId="876"/>
            <ac:spMk id="2" creationId="{D31720DC-1EBB-40B7-A34D-3ED0925B86BF}"/>
          </ac:spMkLst>
        </pc:spChg>
        <pc:spChg chg="mod">
          <ac:chgData name="Rob Miles" userId="a4ce6a659fd80c02" providerId="LiveId" clId="{430415D6-9211-4A9C-9AD3-33FED1F02254}" dt="2021-11-25T11:22:54.454" v="5201" actId="20577"/>
          <ac:spMkLst>
            <pc:docMk/>
            <pc:sldMk cId="904333691" sldId="876"/>
            <ac:spMk id="3" creationId="{BD81919D-FD09-4E42-82F7-AA6C89589ACA}"/>
          </ac:spMkLst>
        </pc:spChg>
        <pc:picChg chg="del mod">
          <ac:chgData name="Rob Miles" userId="a4ce6a659fd80c02" providerId="LiveId" clId="{430415D6-9211-4A9C-9AD3-33FED1F02254}" dt="2021-11-25T11:21:01.774" v="5127" actId="478"/>
          <ac:picMkLst>
            <pc:docMk/>
            <pc:sldMk cId="904333691" sldId="876"/>
            <ac:picMk id="5" creationId="{A7670722-A23A-409E-89EE-B38B2C005CB6}"/>
          </ac:picMkLst>
        </pc:picChg>
        <pc:picChg chg="add mod">
          <ac:chgData name="Rob Miles" userId="a4ce6a659fd80c02" providerId="LiveId" clId="{430415D6-9211-4A9C-9AD3-33FED1F02254}" dt="2021-11-25T11:46:37.771" v="5228" actId="1076"/>
          <ac:picMkLst>
            <pc:docMk/>
            <pc:sldMk cId="904333691" sldId="876"/>
            <ac:picMk id="5" creationId="{E0E31AFC-DEBB-4ED5-B422-C3AF0EDEC301}"/>
          </ac:picMkLst>
        </pc:picChg>
        <pc:picChg chg="add del mod modCrop">
          <ac:chgData name="Rob Miles" userId="a4ce6a659fd80c02" providerId="LiveId" clId="{430415D6-9211-4A9C-9AD3-33FED1F02254}" dt="2021-11-25T11:46:02.457" v="5215" actId="478"/>
          <ac:picMkLst>
            <pc:docMk/>
            <pc:sldMk cId="904333691" sldId="876"/>
            <ac:picMk id="6" creationId="{1C14AB3F-1D3A-495E-8C0D-20D5D7F609F1}"/>
          </ac:picMkLst>
        </pc:picChg>
      </pc:sldChg>
      <pc:sldChg chg="modSp add mod">
        <pc:chgData name="Rob Miles" userId="a4ce6a659fd80c02" providerId="LiveId" clId="{430415D6-9211-4A9C-9AD3-33FED1F02254}" dt="2021-11-25T13:52:41.107" v="5248" actId="20577"/>
        <pc:sldMkLst>
          <pc:docMk/>
          <pc:sldMk cId="1087488707" sldId="877"/>
        </pc:sldMkLst>
        <pc:spChg chg="mod">
          <ac:chgData name="Rob Miles" userId="a4ce6a659fd80c02" providerId="LiveId" clId="{430415D6-9211-4A9C-9AD3-33FED1F02254}" dt="2021-11-25T13:52:41.107" v="5248" actId="20577"/>
          <ac:spMkLst>
            <pc:docMk/>
            <pc:sldMk cId="1087488707" sldId="877"/>
            <ac:spMk id="6" creationId="{E88857FF-9DED-4D7F-82DB-062BCA63C4F1}"/>
          </ac:spMkLst>
        </pc:spChg>
      </pc:sldChg>
      <pc:sldChg chg="new del">
        <pc:chgData name="Rob Miles" userId="a4ce6a659fd80c02" providerId="LiveId" clId="{430415D6-9211-4A9C-9AD3-33FED1F02254}" dt="2021-11-25T17:25:02.209" v="11119" actId="47"/>
        <pc:sldMkLst>
          <pc:docMk/>
          <pc:sldMk cId="1014686361" sldId="878"/>
        </pc:sldMkLst>
      </pc:sldChg>
      <pc:sldChg chg="add ord">
        <pc:chgData name="Rob Miles" userId="a4ce6a659fd80c02" providerId="LiveId" clId="{430415D6-9211-4A9C-9AD3-33FED1F02254}" dt="2021-11-25T17:24:54.096" v="11118"/>
        <pc:sldMkLst>
          <pc:docMk/>
          <pc:sldMk cId="101206486" sldId="879"/>
        </pc:sldMkLst>
      </pc:sldChg>
      <pc:sldChg chg="add del">
        <pc:chgData name="Rob Miles" userId="a4ce6a659fd80c02" providerId="LiveId" clId="{430415D6-9211-4A9C-9AD3-33FED1F02254}" dt="2021-11-25T15:58:23.466" v="5296" actId="47"/>
        <pc:sldMkLst>
          <pc:docMk/>
          <pc:sldMk cId="3334310803" sldId="879"/>
        </pc:sldMkLst>
      </pc:sldChg>
      <pc:sldChg chg="addSp delSp modSp new mod ord">
        <pc:chgData name="Rob Miles" userId="a4ce6a659fd80c02" providerId="LiveId" clId="{430415D6-9211-4A9C-9AD3-33FED1F02254}" dt="2021-11-25T16:05:16.167" v="5588" actId="20577"/>
        <pc:sldMkLst>
          <pc:docMk/>
          <pc:sldMk cId="4032832840" sldId="880"/>
        </pc:sldMkLst>
        <pc:spChg chg="mod">
          <ac:chgData name="Rob Miles" userId="a4ce6a659fd80c02" providerId="LiveId" clId="{430415D6-9211-4A9C-9AD3-33FED1F02254}" dt="2021-11-25T16:00:34.128" v="5317" actId="20577"/>
          <ac:spMkLst>
            <pc:docMk/>
            <pc:sldMk cId="4032832840" sldId="880"/>
            <ac:spMk id="2" creationId="{67B7AC8A-2373-4ED0-89B7-2FD4C1D94462}"/>
          </ac:spMkLst>
        </pc:spChg>
        <pc:spChg chg="mod">
          <ac:chgData name="Rob Miles" userId="a4ce6a659fd80c02" providerId="LiveId" clId="{430415D6-9211-4A9C-9AD3-33FED1F02254}" dt="2021-11-25T16:05:16.167" v="5588" actId="20577"/>
          <ac:spMkLst>
            <pc:docMk/>
            <pc:sldMk cId="4032832840" sldId="880"/>
            <ac:spMk id="3" creationId="{3F10DE2E-FB6A-4823-BF3F-59ACB363C873}"/>
          </ac:spMkLst>
        </pc:spChg>
        <pc:picChg chg="add del mod">
          <ac:chgData name="Rob Miles" userId="a4ce6a659fd80c02" providerId="LiveId" clId="{430415D6-9211-4A9C-9AD3-33FED1F02254}" dt="2021-11-25T16:03:52" v="5555" actId="478"/>
          <ac:picMkLst>
            <pc:docMk/>
            <pc:sldMk cId="4032832840" sldId="880"/>
            <ac:picMk id="5" creationId="{F2E7B3F3-BD25-4AA9-86EC-072CED71AD28}"/>
          </ac:picMkLst>
        </pc:picChg>
        <pc:picChg chg="add mod">
          <ac:chgData name="Rob Miles" userId="a4ce6a659fd80c02" providerId="LiveId" clId="{430415D6-9211-4A9C-9AD3-33FED1F02254}" dt="2021-11-25T16:05:05.097" v="5569" actId="1076"/>
          <ac:picMkLst>
            <pc:docMk/>
            <pc:sldMk cId="4032832840" sldId="880"/>
            <ac:picMk id="7" creationId="{D85B9004-642A-4A2A-B5F4-5F5A9C4E141D}"/>
          </ac:picMkLst>
        </pc:picChg>
      </pc:sldChg>
      <pc:sldChg chg="modSp add mod">
        <pc:chgData name="Rob Miles" userId="a4ce6a659fd80c02" providerId="LiveId" clId="{430415D6-9211-4A9C-9AD3-33FED1F02254}" dt="2021-11-25T16:06:31.904" v="5809" actId="113"/>
        <pc:sldMkLst>
          <pc:docMk/>
          <pc:sldMk cId="2757297571" sldId="881"/>
        </pc:sldMkLst>
        <pc:spChg chg="mod">
          <ac:chgData name="Rob Miles" userId="a4ce6a659fd80c02" providerId="LiveId" clId="{430415D6-9211-4A9C-9AD3-33FED1F02254}" dt="2021-11-25T16:04:47.281" v="5568" actId="20577"/>
          <ac:spMkLst>
            <pc:docMk/>
            <pc:sldMk cId="2757297571" sldId="881"/>
            <ac:spMk id="2" creationId="{67B7AC8A-2373-4ED0-89B7-2FD4C1D94462}"/>
          </ac:spMkLst>
        </pc:spChg>
        <pc:spChg chg="mod">
          <ac:chgData name="Rob Miles" userId="a4ce6a659fd80c02" providerId="LiveId" clId="{430415D6-9211-4A9C-9AD3-33FED1F02254}" dt="2021-11-25T16:06:31.904" v="5809" actId="113"/>
          <ac:spMkLst>
            <pc:docMk/>
            <pc:sldMk cId="2757297571" sldId="881"/>
            <ac:spMk id="3" creationId="{3F10DE2E-FB6A-4823-BF3F-59ACB363C873}"/>
          </ac:spMkLst>
        </pc:spChg>
      </pc:sldChg>
      <pc:sldChg chg="addSp modSp new mod ord">
        <pc:chgData name="Rob Miles" userId="a4ce6a659fd80c02" providerId="LiveId" clId="{430415D6-9211-4A9C-9AD3-33FED1F02254}" dt="2021-11-25T17:22:33.848" v="10816" actId="20577"/>
        <pc:sldMkLst>
          <pc:docMk/>
          <pc:sldMk cId="1680191722" sldId="882"/>
        </pc:sldMkLst>
        <pc:spChg chg="mod">
          <ac:chgData name="Rob Miles" userId="a4ce6a659fd80c02" providerId="LiveId" clId="{430415D6-9211-4A9C-9AD3-33FED1F02254}" dt="2021-11-25T16:10:16.118" v="6086" actId="20577"/>
          <ac:spMkLst>
            <pc:docMk/>
            <pc:sldMk cId="1680191722" sldId="882"/>
            <ac:spMk id="2" creationId="{06536454-8D57-43E4-9E2E-BA312EE26CB1}"/>
          </ac:spMkLst>
        </pc:spChg>
        <pc:spChg chg="mod">
          <ac:chgData name="Rob Miles" userId="a4ce6a659fd80c02" providerId="LiveId" clId="{430415D6-9211-4A9C-9AD3-33FED1F02254}" dt="2021-11-25T17:22:33.848" v="10816" actId="20577"/>
          <ac:spMkLst>
            <pc:docMk/>
            <pc:sldMk cId="1680191722" sldId="882"/>
            <ac:spMk id="3" creationId="{BABDABE3-1C62-40C9-95BB-F9D03BB5649E}"/>
          </ac:spMkLst>
        </pc:spChg>
        <pc:picChg chg="add mod">
          <ac:chgData name="Rob Miles" userId="a4ce6a659fd80c02" providerId="LiveId" clId="{430415D6-9211-4A9C-9AD3-33FED1F02254}" dt="2021-11-25T16:11:58.870" v="6397" actId="1076"/>
          <ac:picMkLst>
            <pc:docMk/>
            <pc:sldMk cId="1680191722" sldId="882"/>
            <ac:picMk id="4" creationId="{03DF52B2-D3CC-4BD0-8038-CE20D3EC97D8}"/>
          </ac:picMkLst>
        </pc:picChg>
      </pc:sldChg>
      <pc:sldChg chg="addSp delSp modSp add mod">
        <pc:chgData name="Rob Miles" userId="a4ce6a659fd80c02" providerId="LiveId" clId="{430415D6-9211-4A9C-9AD3-33FED1F02254}" dt="2021-11-25T16:09:33.548" v="6064" actId="20577"/>
        <pc:sldMkLst>
          <pc:docMk/>
          <pc:sldMk cId="2989338415" sldId="883"/>
        </pc:sldMkLst>
        <pc:spChg chg="mod">
          <ac:chgData name="Rob Miles" userId="a4ce6a659fd80c02" providerId="LiveId" clId="{430415D6-9211-4A9C-9AD3-33FED1F02254}" dt="2021-11-25T16:07:19.784" v="5825" actId="20577"/>
          <ac:spMkLst>
            <pc:docMk/>
            <pc:sldMk cId="2989338415" sldId="883"/>
            <ac:spMk id="2" creationId="{67B7AC8A-2373-4ED0-89B7-2FD4C1D94462}"/>
          </ac:spMkLst>
        </pc:spChg>
        <pc:spChg chg="mod">
          <ac:chgData name="Rob Miles" userId="a4ce6a659fd80c02" providerId="LiveId" clId="{430415D6-9211-4A9C-9AD3-33FED1F02254}" dt="2021-11-25T16:09:33.548" v="6064" actId="20577"/>
          <ac:spMkLst>
            <pc:docMk/>
            <pc:sldMk cId="2989338415" sldId="883"/>
            <ac:spMk id="3" creationId="{3F10DE2E-FB6A-4823-BF3F-59ACB363C873}"/>
          </ac:spMkLst>
        </pc:spChg>
        <pc:picChg chg="del">
          <ac:chgData name="Rob Miles" userId="a4ce6a659fd80c02" providerId="LiveId" clId="{430415D6-9211-4A9C-9AD3-33FED1F02254}" dt="2021-11-25T16:07:11.905" v="5812" actId="478"/>
          <ac:picMkLst>
            <pc:docMk/>
            <pc:sldMk cId="2989338415" sldId="883"/>
            <ac:picMk id="5" creationId="{F2E7B3F3-BD25-4AA9-86EC-072CED71AD28}"/>
          </ac:picMkLst>
        </pc:picChg>
        <pc:picChg chg="add mod">
          <ac:chgData name="Rob Miles" userId="a4ce6a659fd80c02" providerId="LiveId" clId="{430415D6-9211-4A9C-9AD3-33FED1F02254}" dt="2021-11-25T16:07:15.960" v="5814" actId="1076"/>
          <ac:picMkLst>
            <pc:docMk/>
            <pc:sldMk cId="2989338415" sldId="883"/>
            <ac:picMk id="6" creationId="{FDF25E01-2F97-4C5D-8C79-3641441F6366}"/>
          </ac:picMkLst>
        </pc:picChg>
      </pc:sldChg>
      <pc:sldChg chg="addSp delSp modSp add mod">
        <pc:chgData name="Rob Miles" userId="a4ce6a659fd80c02" providerId="LiveId" clId="{430415D6-9211-4A9C-9AD3-33FED1F02254}" dt="2021-11-25T16:16:06.979" v="6563" actId="20577"/>
        <pc:sldMkLst>
          <pc:docMk/>
          <pc:sldMk cId="2523151708" sldId="884"/>
        </pc:sldMkLst>
        <pc:spChg chg="mod">
          <ac:chgData name="Rob Miles" userId="a4ce6a659fd80c02" providerId="LiveId" clId="{430415D6-9211-4A9C-9AD3-33FED1F02254}" dt="2021-11-25T16:12:59.236" v="6426" actId="20577"/>
          <ac:spMkLst>
            <pc:docMk/>
            <pc:sldMk cId="2523151708" sldId="884"/>
            <ac:spMk id="2" creationId="{67B7AC8A-2373-4ED0-89B7-2FD4C1D94462}"/>
          </ac:spMkLst>
        </pc:spChg>
        <pc:spChg chg="mod">
          <ac:chgData name="Rob Miles" userId="a4ce6a659fd80c02" providerId="LiveId" clId="{430415D6-9211-4A9C-9AD3-33FED1F02254}" dt="2021-11-25T16:16:06.979" v="6563" actId="20577"/>
          <ac:spMkLst>
            <pc:docMk/>
            <pc:sldMk cId="2523151708" sldId="884"/>
            <ac:spMk id="3" creationId="{3F10DE2E-FB6A-4823-BF3F-59ACB363C873}"/>
          </ac:spMkLst>
        </pc:spChg>
        <pc:picChg chg="add del mod">
          <ac:chgData name="Rob Miles" userId="a4ce6a659fd80c02" providerId="LiveId" clId="{430415D6-9211-4A9C-9AD3-33FED1F02254}" dt="2021-11-25T16:15:38.105" v="6496" actId="478"/>
          <ac:picMkLst>
            <pc:docMk/>
            <pc:sldMk cId="2523151708" sldId="884"/>
            <ac:picMk id="5" creationId="{5F9515D1-F988-4367-B281-A445575D190F}"/>
          </ac:picMkLst>
        </pc:picChg>
        <pc:picChg chg="del">
          <ac:chgData name="Rob Miles" userId="a4ce6a659fd80c02" providerId="LiveId" clId="{430415D6-9211-4A9C-9AD3-33FED1F02254}" dt="2021-11-25T16:14:21.994" v="6427" actId="478"/>
          <ac:picMkLst>
            <pc:docMk/>
            <pc:sldMk cId="2523151708" sldId="884"/>
            <ac:picMk id="6" creationId="{FDF25E01-2F97-4C5D-8C79-3641441F6366}"/>
          </ac:picMkLst>
        </pc:picChg>
        <pc:picChg chg="add mod">
          <ac:chgData name="Rob Miles" userId="a4ce6a659fd80c02" providerId="LiveId" clId="{430415D6-9211-4A9C-9AD3-33FED1F02254}" dt="2021-11-25T16:15:46.058" v="6500" actId="14100"/>
          <ac:picMkLst>
            <pc:docMk/>
            <pc:sldMk cId="2523151708" sldId="884"/>
            <ac:picMk id="8" creationId="{2CBBA74B-76C1-49BC-9946-6FE1C0274CB2}"/>
          </ac:picMkLst>
        </pc:picChg>
      </pc:sldChg>
      <pc:sldChg chg="new del">
        <pc:chgData name="Rob Miles" userId="a4ce6a659fd80c02" providerId="LiveId" clId="{430415D6-9211-4A9C-9AD3-33FED1F02254}" dt="2021-11-25T16:09:49.100" v="6066" actId="47"/>
        <pc:sldMkLst>
          <pc:docMk/>
          <pc:sldMk cId="3891866164" sldId="884"/>
        </pc:sldMkLst>
      </pc:sldChg>
      <pc:sldChg chg="addSp modSp new mod">
        <pc:chgData name="Rob Miles" userId="a4ce6a659fd80c02" providerId="LiveId" clId="{430415D6-9211-4A9C-9AD3-33FED1F02254}" dt="2021-11-25T16:49:37.902" v="7284" actId="313"/>
        <pc:sldMkLst>
          <pc:docMk/>
          <pc:sldMk cId="3110297877" sldId="885"/>
        </pc:sldMkLst>
        <pc:spChg chg="mod">
          <ac:chgData name="Rob Miles" userId="a4ce6a659fd80c02" providerId="LiveId" clId="{430415D6-9211-4A9C-9AD3-33FED1F02254}" dt="2021-11-25T16:48:38.963" v="6977" actId="20577"/>
          <ac:spMkLst>
            <pc:docMk/>
            <pc:sldMk cId="3110297877" sldId="885"/>
            <ac:spMk id="2" creationId="{FA923174-8BB8-4581-8380-B34A374E5719}"/>
          </ac:spMkLst>
        </pc:spChg>
        <pc:spChg chg="mod">
          <ac:chgData name="Rob Miles" userId="a4ce6a659fd80c02" providerId="LiveId" clId="{430415D6-9211-4A9C-9AD3-33FED1F02254}" dt="2021-11-25T16:49:37.902" v="7284" actId="313"/>
          <ac:spMkLst>
            <pc:docMk/>
            <pc:sldMk cId="3110297877" sldId="885"/>
            <ac:spMk id="3" creationId="{093B5CB7-0508-485C-9AC7-932B29195EA0}"/>
          </ac:spMkLst>
        </pc:spChg>
        <pc:picChg chg="add mod">
          <ac:chgData name="Rob Miles" userId="a4ce6a659fd80c02" providerId="LiveId" clId="{430415D6-9211-4A9C-9AD3-33FED1F02254}" dt="2021-11-25T16:48:34.213" v="6962" actId="1076"/>
          <ac:picMkLst>
            <pc:docMk/>
            <pc:sldMk cId="3110297877" sldId="885"/>
            <ac:picMk id="5" creationId="{1A6372C5-C6B3-4FF7-B9AE-115AD8B9403D}"/>
          </ac:picMkLst>
        </pc:picChg>
      </pc:sldChg>
      <pc:sldChg chg="addSp modSp new mod">
        <pc:chgData name="Rob Miles" userId="a4ce6a659fd80c02" providerId="LiveId" clId="{430415D6-9211-4A9C-9AD3-33FED1F02254}" dt="2021-11-25T16:47:57.431" v="6958" actId="1076"/>
        <pc:sldMkLst>
          <pc:docMk/>
          <pc:sldMk cId="1816666566" sldId="886"/>
        </pc:sldMkLst>
        <pc:spChg chg="mod">
          <ac:chgData name="Rob Miles" userId="a4ce6a659fd80c02" providerId="LiveId" clId="{430415D6-9211-4A9C-9AD3-33FED1F02254}" dt="2021-11-25T16:29:19.090" v="6711" actId="20577"/>
          <ac:spMkLst>
            <pc:docMk/>
            <pc:sldMk cId="1816666566" sldId="886"/>
            <ac:spMk id="2" creationId="{A76DECAF-665B-4BDA-9D89-30DE4CCEEC4D}"/>
          </ac:spMkLst>
        </pc:spChg>
        <pc:spChg chg="mod">
          <ac:chgData name="Rob Miles" userId="a4ce6a659fd80c02" providerId="LiveId" clId="{430415D6-9211-4A9C-9AD3-33FED1F02254}" dt="2021-11-25T16:30:28.625" v="6928" actId="113"/>
          <ac:spMkLst>
            <pc:docMk/>
            <pc:sldMk cId="1816666566" sldId="886"/>
            <ac:spMk id="3" creationId="{DB049078-8EDE-466C-99AA-B59873152DBD}"/>
          </ac:spMkLst>
        </pc:spChg>
        <pc:spChg chg="add mod">
          <ac:chgData name="Rob Miles" userId="a4ce6a659fd80c02" providerId="LiveId" clId="{430415D6-9211-4A9C-9AD3-33FED1F02254}" dt="2021-11-25T16:47:43.134" v="6953" actId="1076"/>
          <ac:spMkLst>
            <pc:docMk/>
            <pc:sldMk cId="1816666566" sldId="886"/>
            <ac:spMk id="8" creationId="{9CCFCF2F-F966-45BA-B7C3-74CD438E2888}"/>
          </ac:spMkLst>
        </pc:spChg>
        <pc:spChg chg="add mod">
          <ac:chgData name="Rob Miles" userId="a4ce6a659fd80c02" providerId="LiveId" clId="{430415D6-9211-4A9C-9AD3-33FED1F02254}" dt="2021-11-25T16:47:57.431" v="6958" actId="1076"/>
          <ac:spMkLst>
            <pc:docMk/>
            <pc:sldMk cId="1816666566" sldId="886"/>
            <ac:spMk id="9" creationId="{246E4295-4D22-4345-BAD7-B16D49BEEDCD}"/>
          </ac:spMkLst>
        </pc:spChg>
        <pc:picChg chg="add mod">
          <ac:chgData name="Rob Miles" userId="a4ce6a659fd80c02" providerId="LiveId" clId="{430415D6-9211-4A9C-9AD3-33FED1F02254}" dt="2021-11-25T16:47:07.298" v="6935" actId="1076"/>
          <ac:picMkLst>
            <pc:docMk/>
            <pc:sldMk cId="1816666566" sldId="886"/>
            <ac:picMk id="5" creationId="{076C6C48-EE9B-457D-B112-BE35CF498AFB}"/>
          </ac:picMkLst>
        </pc:picChg>
        <pc:picChg chg="add mod">
          <ac:chgData name="Rob Miles" userId="a4ce6a659fd80c02" providerId="LiveId" clId="{430415D6-9211-4A9C-9AD3-33FED1F02254}" dt="2021-11-25T16:47:04.024" v="6934" actId="1076"/>
          <ac:picMkLst>
            <pc:docMk/>
            <pc:sldMk cId="1816666566" sldId="886"/>
            <ac:picMk id="7" creationId="{CF24DE73-FB2F-47E6-8263-6CC0E625F181}"/>
          </ac:picMkLst>
        </pc:picChg>
      </pc:sldChg>
      <pc:sldChg chg="addSp modSp new mod">
        <pc:chgData name="Rob Miles" userId="a4ce6a659fd80c02" providerId="LiveId" clId="{430415D6-9211-4A9C-9AD3-33FED1F02254}" dt="2021-11-25T16:53:21.461" v="7746" actId="20577"/>
        <pc:sldMkLst>
          <pc:docMk/>
          <pc:sldMk cId="783522416" sldId="887"/>
        </pc:sldMkLst>
        <pc:spChg chg="mod">
          <ac:chgData name="Rob Miles" userId="a4ce6a659fd80c02" providerId="LiveId" clId="{430415D6-9211-4A9C-9AD3-33FED1F02254}" dt="2021-11-25T16:49:54.284" v="7300" actId="20577"/>
          <ac:spMkLst>
            <pc:docMk/>
            <pc:sldMk cId="783522416" sldId="887"/>
            <ac:spMk id="2" creationId="{B7C55CE7-DEFE-4DA0-A89B-DC0B24E10CB9}"/>
          </ac:spMkLst>
        </pc:spChg>
        <pc:spChg chg="mod">
          <ac:chgData name="Rob Miles" userId="a4ce6a659fd80c02" providerId="LiveId" clId="{430415D6-9211-4A9C-9AD3-33FED1F02254}" dt="2021-11-25T16:53:21.461" v="7746" actId="20577"/>
          <ac:spMkLst>
            <pc:docMk/>
            <pc:sldMk cId="783522416" sldId="887"/>
            <ac:spMk id="3" creationId="{3F8A06C6-E8CC-45B7-A599-658330EBE26B}"/>
          </ac:spMkLst>
        </pc:spChg>
        <pc:picChg chg="add mod">
          <ac:chgData name="Rob Miles" userId="a4ce6a659fd80c02" providerId="LiveId" clId="{430415D6-9211-4A9C-9AD3-33FED1F02254}" dt="2021-11-25T16:51:58.849" v="7346" actId="1076"/>
          <ac:picMkLst>
            <pc:docMk/>
            <pc:sldMk cId="783522416" sldId="887"/>
            <ac:picMk id="5" creationId="{D112078D-34CA-4DA5-813C-373FE3A6177D}"/>
          </ac:picMkLst>
        </pc:picChg>
      </pc:sldChg>
      <pc:sldChg chg="addSp modSp new mod">
        <pc:chgData name="Rob Miles" userId="a4ce6a659fd80c02" providerId="LiveId" clId="{430415D6-9211-4A9C-9AD3-33FED1F02254}" dt="2021-11-25T16:54:59.503" v="7901" actId="1076"/>
        <pc:sldMkLst>
          <pc:docMk/>
          <pc:sldMk cId="1815134639" sldId="888"/>
        </pc:sldMkLst>
        <pc:spChg chg="mod">
          <ac:chgData name="Rob Miles" userId="a4ce6a659fd80c02" providerId="LiveId" clId="{430415D6-9211-4A9C-9AD3-33FED1F02254}" dt="2021-11-25T16:54:27.062" v="7765" actId="20577"/>
          <ac:spMkLst>
            <pc:docMk/>
            <pc:sldMk cId="1815134639" sldId="888"/>
            <ac:spMk id="2" creationId="{96C4D9A9-8F41-404E-AA13-E20B8AFAF881}"/>
          </ac:spMkLst>
        </pc:spChg>
        <pc:spChg chg="mod">
          <ac:chgData name="Rob Miles" userId="a4ce6a659fd80c02" providerId="LiveId" clId="{430415D6-9211-4A9C-9AD3-33FED1F02254}" dt="2021-11-25T16:54:56.583" v="7900" actId="20577"/>
          <ac:spMkLst>
            <pc:docMk/>
            <pc:sldMk cId="1815134639" sldId="888"/>
            <ac:spMk id="3" creationId="{43F9E19C-9B42-42E5-890F-D7E39AACD61D}"/>
          </ac:spMkLst>
        </pc:spChg>
        <pc:picChg chg="add mod">
          <ac:chgData name="Rob Miles" userId="a4ce6a659fd80c02" providerId="LiveId" clId="{430415D6-9211-4A9C-9AD3-33FED1F02254}" dt="2021-11-25T16:54:59.503" v="7901" actId="1076"/>
          <ac:picMkLst>
            <pc:docMk/>
            <pc:sldMk cId="1815134639" sldId="888"/>
            <ac:picMk id="5" creationId="{70C16FF4-4EE2-4F89-87C8-6B4573030FE4}"/>
          </ac:picMkLst>
        </pc:picChg>
      </pc:sldChg>
      <pc:sldChg chg="addSp delSp modSp new mod">
        <pc:chgData name="Rob Miles" userId="a4ce6a659fd80c02" providerId="LiveId" clId="{430415D6-9211-4A9C-9AD3-33FED1F02254}" dt="2021-11-25T17:07:48.407" v="9647" actId="1076"/>
        <pc:sldMkLst>
          <pc:docMk/>
          <pc:sldMk cId="405953930" sldId="889"/>
        </pc:sldMkLst>
        <pc:spChg chg="mod">
          <ac:chgData name="Rob Miles" userId="a4ce6a659fd80c02" providerId="LiveId" clId="{430415D6-9211-4A9C-9AD3-33FED1F02254}" dt="2021-11-25T17:06:24.527" v="9456" actId="20577"/>
          <ac:spMkLst>
            <pc:docMk/>
            <pc:sldMk cId="405953930" sldId="889"/>
            <ac:spMk id="2" creationId="{A8421652-4EB2-425D-B5E9-84131BFD265B}"/>
          </ac:spMkLst>
        </pc:spChg>
        <pc:spChg chg="add del mod">
          <ac:chgData name="Rob Miles" userId="a4ce6a659fd80c02" providerId="LiveId" clId="{430415D6-9211-4A9C-9AD3-33FED1F02254}" dt="2021-11-25T17:07:36.569" v="9645" actId="20577"/>
          <ac:spMkLst>
            <pc:docMk/>
            <pc:sldMk cId="405953930" sldId="889"/>
            <ac:spMk id="3" creationId="{0DC2B286-BD9C-4BFC-B54C-8EFE50533AB8}"/>
          </ac:spMkLst>
        </pc:spChg>
        <pc:picChg chg="add del mod ord">
          <ac:chgData name="Rob Miles" userId="a4ce6a659fd80c02" providerId="LiveId" clId="{430415D6-9211-4A9C-9AD3-33FED1F02254}" dt="2021-11-25T17:07:04.098" v="9459" actId="22"/>
          <ac:picMkLst>
            <pc:docMk/>
            <pc:sldMk cId="405953930" sldId="889"/>
            <ac:picMk id="5" creationId="{670D18A6-2BFB-4761-84FA-8038EEFC7EB1}"/>
          </ac:picMkLst>
        </pc:picChg>
        <pc:picChg chg="add mod">
          <ac:chgData name="Rob Miles" userId="a4ce6a659fd80c02" providerId="LiveId" clId="{430415D6-9211-4A9C-9AD3-33FED1F02254}" dt="2021-11-25T17:07:48.407" v="9647" actId="1076"/>
          <ac:picMkLst>
            <pc:docMk/>
            <pc:sldMk cId="405953930" sldId="889"/>
            <ac:picMk id="7" creationId="{1FA24779-47EB-49B3-92D4-46BC5779BAF1}"/>
          </ac:picMkLst>
        </pc:picChg>
      </pc:sldChg>
      <pc:sldChg chg="addSp delSp modSp add mod">
        <pc:chgData name="Rob Miles" userId="a4ce6a659fd80c02" providerId="LiveId" clId="{430415D6-9211-4A9C-9AD3-33FED1F02254}" dt="2021-11-25T16:57:21.613" v="8141" actId="20577"/>
        <pc:sldMkLst>
          <pc:docMk/>
          <pc:sldMk cId="384392379" sldId="890"/>
        </pc:sldMkLst>
        <pc:spChg chg="mod">
          <ac:chgData name="Rob Miles" userId="a4ce6a659fd80c02" providerId="LiveId" clId="{430415D6-9211-4A9C-9AD3-33FED1F02254}" dt="2021-11-25T16:57:21.613" v="8141" actId="20577"/>
          <ac:spMkLst>
            <pc:docMk/>
            <pc:sldMk cId="384392379" sldId="890"/>
            <ac:spMk id="3" creationId="{43F9E19C-9B42-42E5-890F-D7E39AACD61D}"/>
          </ac:spMkLst>
        </pc:spChg>
        <pc:picChg chg="del">
          <ac:chgData name="Rob Miles" userId="a4ce6a659fd80c02" providerId="LiveId" clId="{430415D6-9211-4A9C-9AD3-33FED1F02254}" dt="2021-11-25T16:55:13.024" v="7904" actId="478"/>
          <ac:picMkLst>
            <pc:docMk/>
            <pc:sldMk cId="384392379" sldId="890"/>
            <ac:picMk id="5" creationId="{70C16FF4-4EE2-4F89-87C8-6B4573030FE4}"/>
          </ac:picMkLst>
        </pc:picChg>
        <pc:picChg chg="add mod">
          <ac:chgData name="Rob Miles" userId="a4ce6a659fd80c02" providerId="LiveId" clId="{430415D6-9211-4A9C-9AD3-33FED1F02254}" dt="2021-11-25T16:56:43.358" v="7908" actId="14100"/>
          <ac:picMkLst>
            <pc:docMk/>
            <pc:sldMk cId="384392379" sldId="890"/>
            <ac:picMk id="6" creationId="{4F120206-546A-4AD4-8991-5DB40106021F}"/>
          </ac:picMkLst>
        </pc:picChg>
      </pc:sldChg>
      <pc:sldChg chg="addSp delSp modSp add mod">
        <pc:chgData name="Rob Miles" userId="a4ce6a659fd80c02" providerId="LiveId" clId="{430415D6-9211-4A9C-9AD3-33FED1F02254}" dt="2021-11-25T17:00:58.132" v="8650" actId="20577"/>
        <pc:sldMkLst>
          <pc:docMk/>
          <pc:sldMk cId="3993840646" sldId="891"/>
        </pc:sldMkLst>
        <pc:spChg chg="mod">
          <ac:chgData name="Rob Miles" userId="a4ce6a659fd80c02" providerId="LiveId" clId="{430415D6-9211-4A9C-9AD3-33FED1F02254}" dt="2021-11-25T16:59:04.784" v="8358" actId="20577"/>
          <ac:spMkLst>
            <pc:docMk/>
            <pc:sldMk cId="3993840646" sldId="891"/>
            <ac:spMk id="2" creationId="{96C4D9A9-8F41-404E-AA13-E20B8AFAF881}"/>
          </ac:spMkLst>
        </pc:spChg>
        <pc:spChg chg="mod">
          <ac:chgData name="Rob Miles" userId="a4ce6a659fd80c02" providerId="LiveId" clId="{430415D6-9211-4A9C-9AD3-33FED1F02254}" dt="2021-11-25T17:00:58.132" v="8650" actId="20577"/>
          <ac:spMkLst>
            <pc:docMk/>
            <pc:sldMk cId="3993840646" sldId="891"/>
            <ac:spMk id="3" creationId="{43F9E19C-9B42-42E5-890F-D7E39AACD61D}"/>
          </ac:spMkLst>
        </pc:spChg>
        <pc:picChg chg="add mod">
          <ac:chgData name="Rob Miles" userId="a4ce6a659fd80c02" providerId="LiveId" clId="{430415D6-9211-4A9C-9AD3-33FED1F02254}" dt="2021-11-25T17:00:37.150" v="8523" actId="1076"/>
          <ac:picMkLst>
            <pc:docMk/>
            <pc:sldMk cId="3993840646" sldId="891"/>
            <ac:picMk id="5" creationId="{ADF98273-7C58-4FAC-B681-D99A03B36F72}"/>
          </ac:picMkLst>
        </pc:picChg>
        <pc:picChg chg="del">
          <ac:chgData name="Rob Miles" userId="a4ce6a659fd80c02" providerId="LiveId" clId="{430415D6-9211-4A9C-9AD3-33FED1F02254}" dt="2021-11-25T17:00:30.898" v="8520" actId="478"/>
          <ac:picMkLst>
            <pc:docMk/>
            <pc:sldMk cId="3993840646" sldId="891"/>
            <ac:picMk id="6" creationId="{4F120206-546A-4AD4-8991-5DB40106021F}"/>
          </ac:picMkLst>
        </pc:picChg>
      </pc:sldChg>
      <pc:sldChg chg="addSp delSp modSp add mod ord">
        <pc:chgData name="Rob Miles" userId="a4ce6a659fd80c02" providerId="LiveId" clId="{430415D6-9211-4A9C-9AD3-33FED1F02254}" dt="2021-11-25T16:58:56.232" v="8340" actId="20577"/>
        <pc:sldMkLst>
          <pc:docMk/>
          <pc:sldMk cId="3545940245" sldId="892"/>
        </pc:sldMkLst>
        <pc:spChg chg="mod">
          <ac:chgData name="Rob Miles" userId="a4ce6a659fd80c02" providerId="LiveId" clId="{430415D6-9211-4A9C-9AD3-33FED1F02254}" dt="2021-11-25T16:57:58.829" v="8161" actId="20577"/>
          <ac:spMkLst>
            <pc:docMk/>
            <pc:sldMk cId="3545940245" sldId="892"/>
            <ac:spMk id="2" creationId="{96C4D9A9-8F41-404E-AA13-E20B8AFAF881}"/>
          </ac:spMkLst>
        </pc:spChg>
        <pc:spChg chg="mod">
          <ac:chgData name="Rob Miles" userId="a4ce6a659fd80c02" providerId="LiveId" clId="{430415D6-9211-4A9C-9AD3-33FED1F02254}" dt="2021-11-25T16:58:56.232" v="8340" actId="20577"/>
          <ac:spMkLst>
            <pc:docMk/>
            <pc:sldMk cId="3545940245" sldId="892"/>
            <ac:spMk id="3" creationId="{43F9E19C-9B42-42E5-890F-D7E39AACD61D}"/>
          </ac:spMkLst>
        </pc:spChg>
        <pc:picChg chg="del">
          <ac:chgData name="Rob Miles" userId="a4ce6a659fd80c02" providerId="LiveId" clId="{430415D6-9211-4A9C-9AD3-33FED1F02254}" dt="2021-11-25T16:58:44.414" v="8307" actId="478"/>
          <ac:picMkLst>
            <pc:docMk/>
            <pc:sldMk cId="3545940245" sldId="892"/>
            <ac:picMk id="5" creationId="{70C16FF4-4EE2-4F89-87C8-6B4573030FE4}"/>
          </ac:picMkLst>
        </pc:picChg>
        <pc:picChg chg="add mod">
          <ac:chgData name="Rob Miles" userId="a4ce6a659fd80c02" providerId="LiveId" clId="{430415D6-9211-4A9C-9AD3-33FED1F02254}" dt="2021-11-25T16:58:49.546" v="8309" actId="1076"/>
          <ac:picMkLst>
            <pc:docMk/>
            <pc:sldMk cId="3545940245" sldId="892"/>
            <ac:picMk id="6" creationId="{79AFA9D6-D09A-4D5F-AB10-8051E04FF3B0}"/>
          </ac:picMkLst>
        </pc:picChg>
      </pc:sldChg>
      <pc:sldChg chg="addSp delSp modSp add mod">
        <pc:chgData name="Rob Miles" userId="a4ce6a659fd80c02" providerId="LiveId" clId="{430415D6-9211-4A9C-9AD3-33FED1F02254}" dt="2021-11-25T17:03:39.377" v="9058" actId="20577"/>
        <pc:sldMkLst>
          <pc:docMk/>
          <pc:sldMk cId="4003499414" sldId="893"/>
        </pc:sldMkLst>
        <pc:spChg chg="mod">
          <ac:chgData name="Rob Miles" userId="a4ce6a659fd80c02" providerId="LiveId" clId="{430415D6-9211-4A9C-9AD3-33FED1F02254}" dt="2021-11-25T17:01:30.733" v="8737" actId="20577"/>
          <ac:spMkLst>
            <pc:docMk/>
            <pc:sldMk cId="4003499414" sldId="893"/>
            <ac:spMk id="2" creationId="{96C4D9A9-8F41-404E-AA13-E20B8AFAF881}"/>
          </ac:spMkLst>
        </pc:spChg>
        <pc:spChg chg="mod">
          <ac:chgData name="Rob Miles" userId="a4ce6a659fd80c02" providerId="LiveId" clId="{430415D6-9211-4A9C-9AD3-33FED1F02254}" dt="2021-11-25T17:03:39.377" v="9058" actId="20577"/>
          <ac:spMkLst>
            <pc:docMk/>
            <pc:sldMk cId="4003499414" sldId="893"/>
            <ac:spMk id="3" creationId="{43F9E19C-9B42-42E5-890F-D7E39AACD61D}"/>
          </ac:spMkLst>
        </pc:spChg>
        <pc:picChg chg="del">
          <ac:chgData name="Rob Miles" userId="a4ce6a659fd80c02" providerId="LiveId" clId="{430415D6-9211-4A9C-9AD3-33FED1F02254}" dt="2021-11-25T17:03:13.920" v="9024" actId="478"/>
          <ac:picMkLst>
            <pc:docMk/>
            <pc:sldMk cId="4003499414" sldId="893"/>
            <ac:picMk id="5" creationId="{ADF98273-7C58-4FAC-B681-D99A03B36F72}"/>
          </ac:picMkLst>
        </pc:picChg>
        <pc:picChg chg="add mod">
          <ac:chgData name="Rob Miles" userId="a4ce6a659fd80c02" providerId="LiveId" clId="{430415D6-9211-4A9C-9AD3-33FED1F02254}" dt="2021-11-25T17:03:21.250" v="9028" actId="1076"/>
          <ac:picMkLst>
            <pc:docMk/>
            <pc:sldMk cId="4003499414" sldId="893"/>
            <ac:picMk id="6" creationId="{304A2AEA-8E87-482F-9FBB-1702388965F0}"/>
          </ac:picMkLst>
        </pc:picChg>
      </pc:sldChg>
      <pc:sldChg chg="addSp delSp modSp add mod">
        <pc:chgData name="Rob Miles" userId="a4ce6a659fd80c02" providerId="LiveId" clId="{430415D6-9211-4A9C-9AD3-33FED1F02254}" dt="2021-11-25T17:06:06.247" v="9412" actId="20577"/>
        <pc:sldMkLst>
          <pc:docMk/>
          <pc:sldMk cId="1715416986" sldId="894"/>
        </pc:sldMkLst>
        <pc:spChg chg="mod">
          <ac:chgData name="Rob Miles" userId="a4ce6a659fd80c02" providerId="LiveId" clId="{430415D6-9211-4A9C-9AD3-33FED1F02254}" dt="2021-11-25T17:06:06.247" v="9412" actId="20577"/>
          <ac:spMkLst>
            <pc:docMk/>
            <pc:sldMk cId="1715416986" sldId="894"/>
            <ac:spMk id="3" creationId="{43F9E19C-9B42-42E5-890F-D7E39AACD61D}"/>
          </ac:spMkLst>
        </pc:spChg>
        <pc:picChg chg="add mod">
          <ac:chgData name="Rob Miles" userId="a4ce6a659fd80c02" providerId="LiveId" clId="{430415D6-9211-4A9C-9AD3-33FED1F02254}" dt="2021-11-25T17:04:42.099" v="9063" actId="1076"/>
          <ac:picMkLst>
            <pc:docMk/>
            <pc:sldMk cId="1715416986" sldId="894"/>
            <ac:picMk id="5" creationId="{6BFFEBC4-F2F8-4C88-B57A-2E9200858CE7}"/>
          </ac:picMkLst>
        </pc:picChg>
        <pc:picChg chg="del">
          <ac:chgData name="Rob Miles" userId="a4ce6a659fd80c02" providerId="LiveId" clId="{430415D6-9211-4A9C-9AD3-33FED1F02254}" dt="2021-11-25T17:04:36.275" v="9060" actId="478"/>
          <ac:picMkLst>
            <pc:docMk/>
            <pc:sldMk cId="1715416986" sldId="894"/>
            <ac:picMk id="6" creationId="{304A2AEA-8E87-482F-9FBB-1702388965F0}"/>
          </ac:picMkLst>
        </pc:picChg>
      </pc:sldChg>
      <pc:sldChg chg="addSp modSp new mod">
        <pc:chgData name="Rob Miles" userId="a4ce6a659fd80c02" providerId="LiveId" clId="{430415D6-9211-4A9C-9AD3-33FED1F02254}" dt="2021-11-25T17:11:47.410" v="9952" actId="20577"/>
        <pc:sldMkLst>
          <pc:docMk/>
          <pc:sldMk cId="1340714385" sldId="895"/>
        </pc:sldMkLst>
        <pc:spChg chg="mod">
          <ac:chgData name="Rob Miles" userId="a4ce6a659fd80c02" providerId="LiveId" clId="{430415D6-9211-4A9C-9AD3-33FED1F02254}" dt="2021-11-25T17:10:43.791" v="9663" actId="20577"/>
          <ac:spMkLst>
            <pc:docMk/>
            <pc:sldMk cId="1340714385" sldId="895"/>
            <ac:spMk id="2" creationId="{4DB3CCC5-6410-443C-AD9B-FF55DAE3CEB4}"/>
          </ac:spMkLst>
        </pc:spChg>
        <pc:spChg chg="mod">
          <ac:chgData name="Rob Miles" userId="a4ce6a659fd80c02" providerId="LiveId" clId="{430415D6-9211-4A9C-9AD3-33FED1F02254}" dt="2021-11-25T17:11:47.410" v="9952" actId="20577"/>
          <ac:spMkLst>
            <pc:docMk/>
            <pc:sldMk cId="1340714385" sldId="895"/>
            <ac:spMk id="3" creationId="{E7F1B2C7-3F9A-4777-A7FE-2B13ED8CFCF9}"/>
          </ac:spMkLst>
        </pc:spChg>
        <pc:picChg chg="add mod">
          <ac:chgData name="Rob Miles" userId="a4ce6a659fd80c02" providerId="LiveId" clId="{430415D6-9211-4A9C-9AD3-33FED1F02254}" dt="2021-11-25T17:10:39.770" v="9651" actId="1076"/>
          <ac:picMkLst>
            <pc:docMk/>
            <pc:sldMk cId="1340714385" sldId="895"/>
            <ac:picMk id="5" creationId="{49033056-2EFD-416D-9418-4DF61A02E786}"/>
          </ac:picMkLst>
        </pc:picChg>
      </pc:sldChg>
      <pc:sldChg chg="addSp delSp modSp new mod">
        <pc:chgData name="Rob Miles" userId="a4ce6a659fd80c02" providerId="LiveId" clId="{430415D6-9211-4A9C-9AD3-33FED1F02254}" dt="2021-11-25T17:18:47.448" v="10385" actId="20577"/>
        <pc:sldMkLst>
          <pc:docMk/>
          <pc:sldMk cId="118643030" sldId="896"/>
        </pc:sldMkLst>
        <pc:spChg chg="mod">
          <ac:chgData name="Rob Miles" userId="a4ce6a659fd80c02" providerId="LiveId" clId="{430415D6-9211-4A9C-9AD3-33FED1F02254}" dt="2021-11-25T17:11:59.403" v="9970" actId="20577"/>
          <ac:spMkLst>
            <pc:docMk/>
            <pc:sldMk cId="118643030" sldId="896"/>
            <ac:spMk id="2" creationId="{C095233F-CE7E-463D-9FCB-0BC2C935A4F2}"/>
          </ac:spMkLst>
        </pc:spChg>
        <pc:spChg chg="add del mod">
          <ac:chgData name="Rob Miles" userId="a4ce6a659fd80c02" providerId="LiveId" clId="{430415D6-9211-4A9C-9AD3-33FED1F02254}" dt="2021-11-25T17:18:47.448" v="10385" actId="20577"/>
          <ac:spMkLst>
            <pc:docMk/>
            <pc:sldMk cId="118643030" sldId="896"/>
            <ac:spMk id="3" creationId="{A562B5C6-0B9A-4267-8918-6402761E8F53}"/>
          </ac:spMkLst>
        </pc:spChg>
        <pc:picChg chg="add del mod ord">
          <ac:chgData name="Rob Miles" userId="a4ce6a659fd80c02" providerId="LiveId" clId="{430415D6-9211-4A9C-9AD3-33FED1F02254}" dt="2021-11-25T17:13:07.910" v="9973" actId="22"/>
          <ac:picMkLst>
            <pc:docMk/>
            <pc:sldMk cId="118643030" sldId="896"/>
            <ac:picMk id="5" creationId="{EE91EF3D-4047-4D12-87E5-BFF40A823227}"/>
          </ac:picMkLst>
        </pc:picChg>
        <pc:picChg chg="add mod">
          <ac:chgData name="Rob Miles" userId="a4ce6a659fd80c02" providerId="LiveId" clId="{430415D6-9211-4A9C-9AD3-33FED1F02254}" dt="2021-11-25T17:14:47.027" v="10260" actId="1076"/>
          <ac:picMkLst>
            <pc:docMk/>
            <pc:sldMk cId="118643030" sldId="896"/>
            <ac:picMk id="7" creationId="{93A803CC-8E58-4334-8935-179FEF38B1DA}"/>
          </ac:picMkLst>
        </pc:picChg>
      </pc:sldChg>
      <pc:sldChg chg="addSp modSp new mod">
        <pc:chgData name="Rob Miles" userId="a4ce6a659fd80c02" providerId="LiveId" clId="{430415D6-9211-4A9C-9AD3-33FED1F02254}" dt="2021-11-25T17:19:42.410" v="10646" actId="20577"/>
        <pc:sldMkLst>
          <pc:docMk/>
          <pc:sldMk cId="1404216156" sldId="897"/>
        </pc:sldMkLst>
        <pc:spChg chg="mod">
          <ac:chgData name="Rob Miles" userId="a4ce6a659fd80c02" providerId="LiveId" clId="{430415D6-9211-4A9C-9AD3-33FED1F02254}" dt="2021-11-25T17:18:16.311" v="10296" actId="20577"/>
          <ac:spMkLst>
            <pc:docMk/>
            <pc:sldMk cId="1404216156" sldId="897"/>
            <ac:spMk id="2" creationId="{86A4248C-19F3-4A5B-83AA-A8A6B7ABABD7}"/>
          </ac:spMkLst>
        </pc:spChg>
        <pc:spChg chg="mod">
          <ac:chgData name="Rob Miles" userId="a4ce6a659fd80c02" providerId="LiveId" clId="{430415D6-9211-4A9C-9AD3-33FED1F02254}" dt="2021-11-25T17:19:42.410" v="10646" actId="20577"/>
          <ac:spMkLst>
            <pc:docMk/>
            <pc:sldMk cId="1404216156" sldId="897"/>
            <ac:spMk id="3" creationId="{00C3C1D2-B9B4-4C6C-A441-7C7BF5414373}"/>
          </ac:spMkLst>
        </pc:spChg>
        <pc:picChg chg="add mod">
          <ac:chgData name="Rob Miles" userId="a4ce6a659fd80c02" providerId="LiveId" clId="{430415D6-9211-4A9C-9AD3-33FED1F02254}" dt="2021-11-25T17:18:07.743" v="10264" actId="1076"/>
          <ac:picMkLst>
            <pc:docMk/>
            <pc:sldMk cId="1404216156" sldId="897"/>
            <ac:picMk id="5" creationId="{2E6BA30E-FEB0-424A-822A-68322A9BF743}"/>
          </ac:picMkLst>
        </pc:picChg>
      </pc:sldChg>
      <pc:sldChg chg="addSp modSp new mod">
        <pc:chgData name="Rob Miles" userId="a4ce6a659fd80c02" providerId="LiveId" clId="{430415D6-9211-4A9C-9AD3-33FED1F02254}" dt="2021-11-25T17:21:51.070" v="10803" actId="20577"/>
        <pc:sldMkLst>
          <pc:docMk/>
          <pc:sldMk cId="2140352297" sldId="898"/>
        </pc:sldMkLst>
        <pc:spChg chg="mod">
          <ac:chgData name="Rob Miles" userId="a4ce6a659fd80c02" providerId="LiveId" clId="{430415D6-9211-4A9C-9AD3-33FED1F02254}" dt="2021-11-25T17:20:59.140" v="10662" actId="20577"/>
          <ac:spMkLst>
            <pc:docMk/>
            <pc:sldMk cId="2140352297" sldId="898"/>
            <ac:spMk id="2" creationId="{0A56EB04-FDEA-4F53-98F4-A6D2049CD6C8}"/>
          </ac:spMkLst>
        </pc:spChg>
        <pc:spChg chg="mod">
          <ac:chgData name="Rob Miles" userId="a4ce6a659fd80c02" providerId="LiveId" clId="{430415D6-9211-4A9C-9AD3-33FED1F02254}" dt="2021-11-25T17:21:51.070" v="10803" actId="20577"/>
          <ac:spMkLst>
            <pc:docMk/>
            <pc:sldMk cId="2140352297" sldId="898"/>
            <ac:spMk id="3" creationId="{F0EF9E36-140D-4A05-B68B-265BE96F1470}"/>
          </ac:spMkLst>
        </pc:spChg>
        <pc:picChg chg="add mod">
          <ac:chgData name="Rob Miles" userId="a4ce6a659fd80c02" providerId="LiveId" clId="{430415D6-9211-4A9C-9AD3-33FED1F02254}" dt="2021-11-25T17:20:47.522" v="10653" actId="1076"/>
          <ac:picMkLst>
            <pc:docMk/>
            <pc:sldMk cId="2140352297" sldId="898"/>
            <ac:picMk id="5" creationId="{224A70A1-3BA3-41E6-8CE1-36B6361BA860}"/>
          </ac:picMkLst>
        </pc:picChg>
      </pc:sldChg>
      <pc:sldChg chg="addSp delSp modSp add mod">
        <pc:chgData name="Rob Miles" userId="a4ce6a659fd80c02" providerId="LiveId" clId="{430415D6-9211-4A9C-9AD3-33FED1F02254}" dt="2021-11-25T17:24:48.654" v="11116" actId="1076"/>
        <pc:sldMkLst>
          <pc:docMk/>
          <pc:sldMk cId="3031578617" sldId="899"/>
        </pc:sldMkLst>
        <pc:spChg chg="mod">
          <ac:chgData name="Rob Miles" userId="a4ce6a659fd80c02" providerId="LiveId" clId="{430415D6-9211-4A9C-9AD3-33FED1F02254}" dt="2021-11-25T17:23:36.771" v="10841" actId="5793"/>
          <ac:spMkLst>
            <pc:docMk/>
            <pc:sldMk cId="3031578617" sldId="899"/>
            <ac:spMk id="2" creationId="{86A4248C-19F3-4A5B-83AA-A8A6B7ABABD7}"/>
          </ac:spMkLst>
        </pc:spChg>
        <pc:spChg chg="mod">
          <ac:chgData name="Rob Miles" userId="a4ce6a659fd80c02" providerId="LiveId" clId="{430415D6-9211-4A9C-9AD3-33FED1F02254}" dt="2021-11-25T17:24:33.869" v="11114" actId="20577"/>
          <ac:spMkLst>
            <pc:docMk/>
            <pc:sldMk cId="3031578617" sldId="899"/>
            <ac:spMk id="3" creationId="{00C3C1D2-B9B4-4C6C-A441-7C7BF5414373}"/>
          </ac:spMkLst>
        </pc:spChg>
        <pc:spChg chg="add mod">
          <ac:chgData name="Rob Miles" userId="a4ce6a659fd80c02" providerId="LiveId" clId="{430415D6-9211-4A9C-9AD3-33FED1F02254}" dt="2021-11-25T17:24:48.654" v="11116" actId="1076"/>
          <ac:spMkLst>
            <pc:docMk/>
            <pc:sldMk cId="3031578617" sldId="899"/>
            <ac:spMk id="7" creationId="{6A7EFA7C-09FB-4CB2-8B77-9B736F2124FA}"/>
          </ac:spMkLst>
        </pc:spChg>
        <pc:picChg chg="del">
          <ac:chgData name="Rob Miles" userId="a4ce6a659fd80c02" providerId="LiveId" clId="{430415D6-9211-4A9C-9AD3-33FED1F02254}" dt="2021-11-25T17:23:25.113" v="10818" actId="478"/>
          <ac:picMkLst>
            <pc:docMk/>
            <pc:sldMk cId="3031578617" sldId="899"/>
            <ac:picMk id="5" creationId="{2E6BA30E-FEB0-424A-822A-68322A9BF743}"/>
          </ac:picMkLst>
        </pc:picChg>
        <pc:picChg chg="add mod">
          <ac:chgData name="Rob Miles" userId="a4ce6a659fd80c02" providerId="LiveId" clId="{430415D6-9211-4A9C-9AD3-33FED1F02254}" dt="2021-11-25T17:23:29.829" v="10820" actId="1076"/>
          <ac:picMkLst>
            <pc:docMk/>
            <pc:sldMk cId="3031578617" sldId="899"/>
            <ac:picMk id="6" creationId="{381D566B-B16D-4A51-88F5-0AC2523775A8}"/>
          </ac:picMkLst>
        </pc:picChg>
      </pc:sldChg>
      <pc:sldMasterChg chg="modSldLayout">
        <pc:chgData name="Rob Miles" userId="a4ce6a659fd80c02" providerId="LiveId" clId="{430415D6-9211-4A9C-9AD3-33FED1F02254}" dt="2021-11-24T19:07:32.933" v="2231" actId="478"/>
        <pc:sldMasterMkLst>
          <pc:docMk/>
          <pc:sldMasterMk cId="772619955" sldId="2147483720"/>
        </pc:sldMasterMkLst>
        <pc:sldLayoutChg chg="delSp mod">
          <pc:chgData name="Rob Miles" userId="a4ce6a659fd80c02" providerId="LiveId" clId="{430415D6-9211-4A9C-9AD3-33FED1F02254}" dt="2021-11-24T19:07:32.933" v="2231" actId="478"/>
          <pc:sldLayoutMkLst>
            <pc:docMk/>
            <pc:sldMasterMk cId="772619955" sldId="2147483720"/>
            <pc:sldLayoutMk cId="588738593" sldId="2147483747"/>
          </pc:sldLayoutMkLst>
          <pc:picChg chg="del">
            <ac:chgData name="Rob Miles" userId="a4ce6a659fd80c02" providerId="LiveId" clId="{430415D6-9211-4A9C-9AD3-33FED1F02254}" dt="2021-11-24T19:07:32.933" v="2231" actId="478"/>
            <ac:picMkLst>
              <pc:docMk/>
              <pc:sldMasterMk cId="772619955" sldId="2147483720"/>
              <pc:sldLayoutMk cId="588738593" sldId="2147483747"/>
              <ac:picMk id="7" creationId="{00000000-0000-0000-0000-000000000000}"/>
            </ac:picMkLst>
          </pc:picChg>
        </pc:sldLayoutChg>
      </pc:sldMasterChg>
    </pc:docChg>
  </pc:docChgLst>
  <pc:docChgLst>
    <pc:chgData name="Rob Miles" userId="a4ce6a659fd80c02" providerId="LiveId" clId="{FB43EDD3-C1B7-4F1C-8565-6A6310D95498}"/>
    <pc:docChg chg="custSel addSld delSld modSld sldOrd">
      <pc:chgData name="Rob Miles" userId="a4ce6a659fd80c02" providerId="LiveId" clId="{FB43EDD3-C1B7-4F1C-8565-6A6310D95498}" dt="2022-09-18T18:38:30.242" v="511" actId="20577"/>
      <pc:docMkLst>
        <pc:docMk/>
      </pc:docMkLst>
      <pc:sldChg chg="del">
        <pc:chgData name="Rob Miles" userId="a4ce6a659fd80c02" providerId="LiveId" clId="{FB43EDD3-C1B7-4F1C-8565-6A6310D95498}" dt="2022-09-14T17:55:41.844" v="0" actId="47"/>
        <pc:sldMkLst>
          <pc:docMk/>
          <pc:sldMk cId="2157832335" sldId="256"/>
        </pc:sldMkLst>
      </pc:sldChg>
      <pc:sldChg chg="del">
        <pc:chgData name="Rob Miles" userId="a4ce6a659fd80c02" providerId="LiveId" clId="{FB43EDD3-C1B7-4F1C-8565-6A6310D95498}" dt="2022-09-14T17:55:41.844" v="0" actId="47"/>
        <pc:sldMkLst>
          <pc:docMk/>
          <pc:sldMk cId="1218431438" sldId="267"/>
        </pc:sldMkLst>
      </pc:sldChg>
      <pc:sldChg chg="del">
        <pc:chgData name="Rob Miles" userId="a4ce6a659fd80c02" providerId="LiveId" clId="{FB43EDD3-C1B7-4F1C-8565-6A6310D95498}" dt="2022-09-14T17:55:41.844" v="0" actId="47"/>
        <pc:sldMkLst>
          <pc:docMk/>
          <pc:sldMk cId="2966063669" sldId="268"/>
        </pc:sldMkLst>
      </pc:sldChg>
      <pc:sldChg chg="del">
        <pc:chgData name="Rob Miles" userId="a4ce6a659fd80c02" providerId="LiveId" clId="{FB43EDD3-C1B7-4F1C-8565-6A6310D95498}" dt="2022-09-14T17:55:41.844" v="0" actId="47"/>
        <pc:sldMkLst>
          <pc:docMk/>
          <pc:sldMk cId="2008547451" sldId="269"/>
        </pc:sldMkLst>
      </pc:sldChg>
      <pc:sldChg chg="del">
        <pc:chgData name="Rob Miles" userId="a4ce6a659fd80c02" providerId="LiveId" clId="{FB43EDD3-C1B7-4F1C-8565-6A6310D95498}" dt="2022-09-14T17:55:41.844" v="0" actId="47"/>
        <pc:sldMkLst>
          <pc:docMk/>
          <pc:sldMk cId="3749685827" sldId="270"/>
        </pc:sldMkLst>
      </pc:sldChg>
      <pc:sldChg chg="modSp mod">
        <pc:chgData name="Rob Miles" userId="a4ce6a659fd80c02" providerId="LiveId" clId="{FB43EDD3-C1B7-4F1C-8565-6A6310D95498}" dt="2022-09-18T18:34:09.875" v="270" actId="27636"/>
        <pc:sldMkLst>
          <pc:docMk/>
          <pc:sldMk cId="1443832725" sldId="558"/>
        </pc:sldMkLst>
        <pc:spChg chg="mod">
          <ac:chgData name="Rob Miles" userId="a4ce6a659fd80c02" providerId="LiveId" clId="{FB43EDD3-C1B7-4F1C-8565-6A6310D95498}" dt="2022-09-18T18:34:09.875" v="270" actId="27636"/>
          <ac:spMkLst>
            <pc:docMk/>
            <pc:sldMk cId="1443832725" sldId="558"/>
            <ac:spMk id="3" creationId="{82A262D6-4C63-40A1-AFED-632B149D29F8}"/>
          </ac:spMkLst>
        </pc:spChg>
      </pc:sldChg>
      <pc:sldChg chg="modSp mod ord">
        <pc:chgData name="Rob Miles" userId="a4ce6a659fd80c02" providerId="LiveId" clId="{FB43EDD3-C1B7-4F1C-8565-6A6310D95498}" dt="2022-09-18T18:31:54.262" v="124" actId="20577"/>
        <pc:sldMkLst>
          <pc:docMk/>
          <pc:sldMk cId="1828264509" sldId="865"/>
        </pc:sldMkLst>
        <pc:spChg chg="mod">
          <ac:chgData name="Rob Miles" userId="a4ce6a659fd80c02" providerId="LiveId" clId="{FB43EDD3-C1B7-4F1C-8565-6A6310D95498}" dt="2022-09-18T18:31:54.262" v="124" actId="20577"/>
          <ac:spMkLst>
            <pc:docMk/>
            <pc:sldMk cId="1828264509" sldId="865"/>
            <ac:spMk id="3" creationId="{CBA487E5-A17F-44F1-A6CB-8A1C5CD62174}"/>
          </ac:spMkLst>
        </pc:spChg>
      </pc:sldChg>
      <pc:sldChg chg="modSp mod ord">
        <pc:chgData name="Rob Miles" userId="a4ce6a659fd80c02" providerId="LiveId" clId="{FB43EDD3-C1B7-4F1C-8565-6A6310D95498}" dt="2022-09-18T18:35:58.386" v="354" actId="1076"/>
        <pc:sldMkLst>
          <pc:docMk/>
          <pc:sldMk cId="1131202998" sldId="868"/>
        </pc:sldMkLst>
        <pc:spChg chg="mod">
          <ac:chgData name="Rob Miles" userId="a4ce6a659fd80c02" providerId="LiveId" clId="{FB43EDD3-C1B7-4F1C-8565-6A6310D95498}" dt="2022-09-18T18:35:48.093" v="351" actId="20577"/>
          <ac:spMkLst>
            <pc:docMk/>
            <pc:sldMk cId="1131202998" sldId="868"/>
            <ac:spMk id="2" creationId="{462B9CAF-C2D1-49BE-B5A4-D3FC55165407}"/>
          </ac:spMkLst>
        </pc:spChg>
        <pc:spChg chg="mod">
          <ac:chgData name="Rob Miles" userId="a4ce6a659fd80c02" providerId="LiveId" clId="{FB43EDD3-C1B7-4F1C-8565-6A6310D95498}" dt="2022-09-18T18:35:53.172" v="352" actId="14100"/>
          <ac:spMkLst>
            <pc:docMk/>
            <pc:sldMk cId="1131202998" sldId="868"/>
            <ac:spMk id="3" creationId="{80BA2EEA-8023-44A5-9126-B6AAC37C978E}"/>
          </ac:spMkLst>
        </pc:spChg>
        <pc:picChg chg="mod">
          <ac:chgData name="Rob Miles" userId="a4ce6a659fd80c02" providerId="LiveId" clId="{FB43EDD3-C1B7-4F1C-8565-6A6310D95498}" dt="2022-09-18T18:35:58.386" v="354" actId="1076"/>
          <ac:picMkLst>
            <pc:docMk/>
            <pc:sldMk cId="1131202998" sldId="868"/>
            <ac:picMk id="5" creationId="{9BAEF139-1C9D-4812-BEF9-9EDF30130F6C}"/>
          </ac:picMkLst>
        </pc:picChg>
      </pc:sldChg>
      <pc:sldChg chg="modSp mod ord">
        <pc:chgData name="Rob Miles" userId="a4ce6a659fd80c02" providerId="LiveId" clId="{FB43EDD3-C1B7-4F1C-8565-6A6310D95498}" dt="2022-09-18T18:36:44.663" v="404" actId="20577"/>
        <pc:sldMkLst>
          <pc:docMk/>
          <pc:sldMk cId="2557333954" sldId="874"/>
        </pc:sldMkLst>
        <pc:spChg chg="mod">
          <ac:chgData name="Rob Miles" userId="a4ce6a659fd80c02" providerId="LiveId" clId="{FB43EDD3-C1B7-4F1C-8565-6A6310D95498}" dt="2022-09-18T18:36:44.663" v="404" actId="20577"/>
          <ac:spMkLst>
            <pc:docMk/>
            <pc:sldMk cId="2557333954" sldId="874"/>
            <ac:spMk id="3" creationId="{65335F16-47EB-4589-876B-4446A880FFA1}"/>
          </ac:spMkLst>
        </pc:spChg>
      </pc:sldChg>
      <pc:sldChg chg="del">
        <pc:chgData name="Rob Miles" userId="a4ce6a659fd80c02" providerId="LiveId" clId="{FB43EDD3-C1B7-4F1C-8565-6A6310D95498}" dt="2022-09-18T18:30:29.116" v="42" actId="2696"/>
        <pc:sldMkLst>
          <pc:docMk/>
          <pc:sldMk cId="2986139270" sldId="875"/>
        </pc:sldMkLst>
      </pc:sldChg>
      <pc:sldChg chg="add">
        <pc:chgData name="Rob Miles" userId="a4ce6a659fd80c02" providerId="LiveId" clId="{FB43EDD3-C1B7-4F1C-8565-6A6310D95498}" dt="2022-09-18T18:30:35.831" v="43"/>
        <pc:sldMkLst>
          <pc:docMk/>
          <pc:sldMk cId="4071836804" sldId="875"/>
        </pc:sldMkLst>
      </pc:sldChg>
      <pc:sldChg chg="del">
        <pc:chgData name="Rob Miles" userId="a4ce6a659fd80c02" providerId="LiveId" clId="{FB43EDD3-C1B7-4F1C-8565-6A6310D95498}" dt="2022-09-18T18:30:29.116" v="42" actId="2696"/>
        <pc:sldMkLst>
          <pc:docMk/>
          <pc:sldMk cId="101206486" sldId="879"/>
        </pc:sldMkLst>
      </pc:sldChg>
      <pc:sldChg chg="add">
        <pc:chgData name="Rob Miles" userId="a4ce6a659fd80c02" providerId="LiveId" clId="{FB43EDD3-C1B7-4F1C-8565-6A6310D95498}" dt="2022-09-18T18:30:35.831" v="43"/>
        <pc:sldMkLst>
          <pc:docMk/>
          <pc:sldMk cId="400112414" sldId="879"/>
        </pc:sldMkLst>
      </pc:sldChg>
      <pc:sldChg chg="ord">
        <pc:chgData name="Rob Miles" userId="a4ce6a659fd80c02" providerId="LiveId" clId="{FB43EDD3-C1B7-4F1C-8565-6A6310D95498}" dt="2022-09-18T18:35:03.874" v="284"/>
        <pc:sldMkLst>
          <pc:docMk/>
          <pc:sldMk cId="4032832840" sldId="880"/>
        </pc:sldMkLst>
      </pc:sldChg>
      <pc:sldChg chg="ord">
        <pc:chgData name="Rob Miles" userId="a4ce6a659fd80c02" providerId="LiveId" clId="{FB43EDD3-C1B7-4F1C-8565-6A6310D95498}" dt="2022-09-18T18:31:20.962" v="51"/>
        <pc:sldMkLst>
          <pc:docMk/>
          <pc:sldMk cId="3982355705" sldId="906"/>
        </pc:sldMkLst>
      </pc:sldChg>
      <pc:sldChg chg="modSp mod">
        <pc:chgData name="Rob Miles" userId="a4ce6a659fd80c02" providerId="LiveId" clId="{FB43EDD3-C1B7-4F1C-8565-6A6310D95498}" dt="2022-09-14T18:02:19.411" v="22" actId="1076"/>
        <pc:sldMkLst>
          <pc:docMk/>
          <pc:sldMk cId="51536910" sldId="909"/>
        </pc:sldMkLst>
        <pc:picChg chg="mod">
          <ac:chgData name="Rob Miles" userId="a4ce6a659fd80c02" providerId="LiveId" clId="{FB43EDD3-C1B7-4F1C-8565-6A6310D95498}" dt="2022-09-14T18:02:19.411" v="22" actId="1076"/>
          <ac:picMkLst>
            <pc:docMk/>
            <pc:sldMk cId="51536910" sldId="909"/>
            <ac:picMk id="7" creationId="{8E878782-52AC-4286-9E8B-E86A6966D11E}"/>
          </ac:picMkLst>
        </pc:picChg>
      </pc:sldChg>
      <pc:sldChg chg="add">
        <pc:chgData name="Rob Miles" userId="a4ce6a659fd80c02" providerId="LiveId" clId="{FB43EDD3-C1B7-4F1C-8565-6A6310D95498}" dt="2022-09-14T17:58:22.925" v="2"/>
        <pc:sldMkLst>
          <pc:docMk/>
          <pc:sldMk cId="3532547589" sldId="929"/>
        </pc:sldMkLst>
      </pc:sldChg>
      <pc:sldChg chg="add">
        <pc:chgData name="Rob Miles" userId="a4ce6a659fd80c02" providerId="LiveId" clId="{FB43EDD3-C1B7-4F1C-8565-6A6310D95498}" dt="2022-09-14T17:58:22.925" v="2"/>
        <pc:sldMkLst>
          <pc:docMk/>
          <pc:sldMk cId="3824574600" sldId="930"/>
        </pc:sldMkLst>
      </pc:sldChg>
      <pc:sldChg chg="modSp add mod">
        <pc:chgData name="Rob Miles" userId="a4ce6a659fd80c02" providerId="LiveId" clId="{FB43EDD3-C1B7-4F1C-8565-6A6310D95498}" dt="2022-09-14T18:02:50.474" v="23" actId="2085"/>
        <pc:sldMkLst>
          <pc:docMk/>
          <pc:sldMk cId="621115395" sldId="932"/>
        </pc:sldMkLst>
        <pc:picChg chg="mod">
          <ac:chgData name="Rob Miles" userId="a4ce6a659fd80c02" providerId="LiveId" clId="{FB43EDD3-C1B7-4F1C-8565-6A6310D95498}" dt="2022-09-14T18:02:50.474" v="23" actId="2085"/>
          <ac:picMkLst>
            <pc:docMk/>
            <pc:sldMk cId="621115395" sldId="932"/>
            <ac:picMk id="7" creationId="{F41988B0-141C-163D-F9A4-B81FB063AECA}"/>
          </ac:picMkLst>
        </pc:picChg>
      </pc:sldChg>
      <pc:sldChg chg="add">
        <pc:chgData name="Rob Miles" userId="a4ce6a659fd80c02" providerId="LiveId" clId="{FB43EDD3-C1B7-4F1C-8565-6A6310D95498}" dt="2022-09-14T17:58:22.925" v="2"/>
        <pc:sldMkLst>
          <pc:docMk/>
          <pc:sldMk cId="2074767489" sldId="933"/>
        </pc:sldMkLst>
      </pc:sldChg>
      <pc:sldChg chg="add">
        <pc:chgData name="Rob Miles" userId="a4ce6a659fd80c02" providerId="LiveId" clId="{FB43EDD3-C1B7-4F1C-8565-6A6310D95498}" dt="2022-09-14T17:58:22.925" v="2"/>
        <pc:sldMkLst>
          <pc:docMk/>
          <pc:sldMk cId="821834943" sldId="934"/>
        </pc:sldMkLst>
      </pc:sldChg>
      <pc:sldChg chg="new">
        <pc:chgData name="Rob Miles" userId="a4ce6a659fd80c02" providerId="LiveId" clId="{FB43EDD3-C1B7-4F1C-8565-6A6310D95498}" dt="2022-09-18T18:30:05.020" v="24" actId="680"/>
        <pc:sldMkLst>
          <pc:docMk/>
          <pc:sldMk cId="3414595342" sldId="935"/>
        </pc:sldMkLst>
      </pc:sldChg>
      <pc:sldChg chg="new">
        <pc:chgData name="Rob Miles" userId="a4ce6a659fd80c02" providerId="LiveId" clId="{FB43EDD3-C1B7-4F1C-8565-6A6310D95498}" dt="2022-09-18T18:30:06.261" v="25" actId="680"/>
        <pc:sldMkLst>
          <pc:docMk/>
          <pc:sldMk cId="1109175226" sldId="936"/>
        </pc:sldMkLst>
      </pc:sldChg>
      <pc:sldChg chg="modSp add mod ord">
        <pc:chgData name="Rob Miles" userId="a4ce6a659fd80c02" providerId="LiveId" clId="{FB43EDD3-C1B7-4F1C-8565-6A6310D95498}" dt="2022-09-18T18:30:17.096" v="41" actId="20577"/>
        <pc:sldMkLst>
          <pc:docMk/>
          <pc:sldMk cId="2299810368" sldId="937"/>
        </pc:sldMkLst>
        <pc:spChg chg="mod">
          <ac:chgData name="Rob Miles" userId="a4ce6a659fd80c02" providerId="LiveId" clId="{FB43EDD3-C1B7-4F1C-8565-6A6310D95498}" dt="2022-09-18T18:30:17.096" v="41" actId="20577"/>
          <ac:spMkLst>
            <pc:docMk/>
            <pc:sldMk cId="2299810368" sldId="937"/>
            <ac:spMk id="6" creationId="{E88857FF-9DED-4D7F-82DB-062BCA63C4F1}"/>
          </ac:spMkLst>
        </pc:spChg>
      </pc:sldChg>
      <pc:sldChg chg="modSp add mod">
        <pc:chgData name="Rob Miles" userId="a4ce6a659fd80c02" providerId="LiveId" clId="{FB43EDD3-C1B7-4F1C-8565-6A6310D95498}" dt="2022-09-18T18:38:30.242" v="511" actId="20577"/>
        <pc:sldMkLst>
          <pc:docMk/>
          <pc:sldMk cId="2546748420" sldId="938"/>
        </pc:sldMkLst>
        <pc:spChg chg="mod">
          <ac:chgData name="Rob Miles" userId="a4ce6a659fd80c02" providerId="LiveId" clId="{FB43EDD3-C1B7-4F1C-8565-6A6310D95498}" dt="2022-09-18T18:38:06.696" v="421" actId="14100"/>
          <ac:spMkLst>
            <pc:docMk/>
            <pc:sldMk cId="2546748420" sldId="938"/>
            <ac:spMk id="2" creationId="{D31720DC-1EBB-40B7-A34D-3ED0925B86BF}"/>
          </ac:spMkLst>
        </pc:spChg>
        <pc:spChg chg="mod">
          <ac:chgData name="Rob Miles" userId="a4ce6a659fd80c02" providerId="LiveId" clId="{FB43EDD3-C1B7-4F1C-8565-6A6310D95498}" dt="2022-09-18T18:38:30.242" v="511" actId="20577"/>
          <ac:spMkLst>
            <pc:docMk/>
            <pc:sldMk cId="2546748420" sldId="938"/>
            <ac:spMk id="3" creationId="{BD81919D-FD09-4E42-82F7-AA6C89589ACA}"/>
          </ac:spMkLst>
        </pc:spChg>
      </pc:sldChg>
      <pc:sldChg chg="new del">
        <pc:chgData name="Rob Miles" userId="a4ce6a659fd80c02" providerId="LiveId" clId="{FB43EDD3-C1B7-4F1C-8565-6A6310D95498}" dt="2022-09-18T18:37:36.122" v="406" actId="47"/>
        <pc:sldMkLst>
          <pc:docMk/>
          <pc:sldMk cId="3452989869" sldId="938"/>
        </pc:sldMkLst>
      </pc:sldChg>
    </pc:docChg>
  </pc:docChgLst>
  <pc:docChgLst>
    <pc:chgData name="Rob Miles" userId="a4ce6a659fd80c02" providerId="LiveId" clId="{119E2335-4650-4979-9FDA-3DD021DE2C01}"/>
    <pc:docChg chg="undo custSel addSld delSld modSld sldOrd">
      <pc:chgData name="Rob Miles" userId="a4ce6a659fd80c02" providerId="LiveId" clId="{119E2335-4650-4979-9FDA-3DD021DE2C01}" dt="2021-11-26T19:54:28.315" v="6586"/>
      <pc:docMkLst>
        <pc:docMk/>
      </pc:docMkLst>
      <pc:sldChg chg="add">
        <pc:chgData name="Rob Miles" userId="a4ce6a659fd80c02" providerId="LiveId" clId="{119E2335-4650-4979-9FDA-3DD021DE2C01}" dt="2021-11-26T19:54:28.315" v="6586"/>
        <pc:sldMkLst>
          <pc:docMk/>
          <pc:sldMk cId="2157832335" sldId="256"/>
        </pc:sldMkLst>
      </pc:sldChg>
      <pc:sldChg chg="add">
        <pc:chgData name="Rob Miles" userId="a4ce6a659fd80c02" providerId="LiveId" clId="{119E2335-4650-4979-9FDA-3DD021DE2C01}" dt="2021-11-26T19:54:28.315" v="6586"/>
        <pc:sldMkLst>
          <pc:docMk/>
          <pc:sldMk cId="1218431438" sldId="267"/>
        </pc:sldMkLst>
      </pc:sldChg>
      <pc:sldChg chg="add">
        <pc:chgData name="Rob Miles" userId="a4ce6a659fd80c02" providerId="LiveId" clId="{119E2335-4650-4979-9FDA-3DD021DE2C01}" dt="2021-11-26T19:54:28.315" v="6586"/>
        <pc:sldMkLst>
          <pc:docMk/>
          <pc:sldMk cId="2966063669" sldId="268"/>
        </pc:sldMkLst>
      </pc:sldChg>
      <pc:sldChg chg="add">
        <pc:chgData name="Rob Miles" userId="a4ce6a659fd80c02" providerId="LiveId" clId="{119E2335-4650-4979-9FDA-3DD021DE2C01}" dt="2021-11-26T19:54:28.315" v="6586"/>
        <pc:sldMkLst>
          <pc:docMk/>
          <pc:sldMk cId="2008547451" sldId="269"/>
        </pc:sldMkLst>
      </pc:sldChg>
      <pc:sldChg chg="add">
        <pc:chgData name="Rob Miles" userId="a4ce6a659fd80c02" providerId="LiveId" clId="{119E2335-4650-4979-9FDA-3DD021DE2C01}" dt="2021-11-26T19:54:28.315" v="6586"/>
        <pc:sldMkLst>
          <pc:docMk/>
          <pc:sldMk cId="3749685827" sldId="270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977354527" sldId="506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2197134975" sldId="507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2224785963" sldId="553"/>
        </pc:sldMkLst>
      </pc:sldChg>
      <pc:sldChg chg="modSp mod modTransition">
        <pc:chgData name="Rob Miles" userId="a4ce6a659fd80c02" providerId="LiveId" clId="{119E2335-4650-4979-9FDA-3DD021DE2C01}" dt="2021-11-26T17:19:24.446" v="6585" actId="339"/>
        <pc:sldMkLst>
          <pc:docMk/>
          <pc:sldMk cId="1443832725" sldId="558"/>
        </pc:sldMkLst>
        <pc:spChg chg="mod">
          <ac:chgData name="Rob Miles" userId="a4ce6a659fd80c02" providerId="LiveId" clId="{119E2335-4650-4979-9FDA-3DD021DE2C01}" dt="2021-11-26T13:26:50.181" v="4166" actId="6549"/>
          <ac:spMkLst>
            <pc:docMk/>
            <pc:sldMk cId="1443832725" sldId="558"/>
            <ac:spMk id="3" creationId="{82A262D6-4C63-40A1-AFED-632B149D29F8}"/>
          </ac:spMkLst>
        </pc:spChg>
        <pc:picChg chg="mod">
          <ac:chgData name="Rob Miles" userId="a4ce6a659fd80c02" providerId="LiveId" clId="{119E2335-4650-4979-9FDA-3DD021DE2C01}" dt="2021-11-26T17:19:24.446" v="6585" actId="339"/>
          <ac:picMkLst>
            <pc:docMk/>
            <pc:sldMk cId="1443832725" sldId="558"/>
            <ac:picMk id="5" creationId="{2C3E0556-4F78-4F91-ADA9-4C562C21821C}"/>
          </ac:picMkLst>
        </pc:picChg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2742686797" sldId="612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3997613361" sldId="628"/>
        </pc:sldMkLst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2453507634" sldId="673"/>
        </pc:sldMkLst>
        <pc:spChg chg="mod">
          <ac:chgData name="Rob Miles" userId="a4ce6a659fd80c02" providerId="LiveId" clId="{119E2335-4650-4979-9FDA-3DD021DE2C01}" dt="2021-11-26T16:00:48.091" v="4992" actId="20577"/>
          <ac:spMkLst>
            <pc:docMk/>
            <pc:sldMk cId="2453507634" sldId="673"/>
            <ac:spMk id="3" creationId="{91B55508-9E1D-41D9-9520-9BB534729AC4}"/>
          </ac:spMkLst>
        </pc:spChg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2247217417" sldId="705"/>
        </pc:sldMkLst>
      </pc:sldChg>
      <pc:sldChg chg="addSp delSp modSp mod modTransition">
        <pc:chgData name="Rob Miles" userId="a4ce6a659fd80c02" providerId="LiveId" clId="{119E2335-4650-4979-9FDA-3DD021DE2C01}" dt="2021-11-26T16:14:37.780" v="5459" actId="20577"/>
        <pc:sldMkLst>
          <pc:docMk/>
          <pc:sldMk cId="2250414015" sldId="844"/>
        </pc:sldMkLst>
        <pc:spChg chg="mod">
          <ac:chgData name="Rob Miles" userId="a4ce6a659fd80c02" providerId="LiveId" clId="{119E2335-4650-4979-9FDA-3DD021DE2C01}" dt="2021-11-26T12:06:00.734" v="3067" actId="20577"/>
          <ac:spMkLst>
            <pc:docMk/>
            <pc:sldMk cId="2250414015" sldId="844"/>
            <ac:spMk id="2" creationId="{38A9B043-D1FE-4435-AFEA-76A256CE485A}"/>
          </ac:spMkLst>
        </pc:spChg>
        <pc:spChg chg="mod">
          <ac:chgData name="Rob Miles" userId="a4ce6a659fd80c02" providerId="LiveId" clId="{119E2335-4650-4979-9FDA-3DD021DE2C01}" dt="2021-11-26T16:14:37.780" v="5459" actId="20577"/>
          <ac:spMkLst>
            <pc:docMk/>
            <pc:sldMk cId="2250414015" sldId="844"/>
            <ac:spMk id="3" creationId="{A55B9100-7FF3-43E2-A849-EC159A669125}"/>
          </ac:spMkLst>
        </pc:spChg>
        <pc:spChg chg="add mod">
          <ac:chgData name="Rob Miles" userId="a4ce6a659fd80c02" providerId="LiveId" clId="{119E2335-4650-4979-9FDA-3DD021DE2C01}" dt="2021-11-26T16:13:46.211" v="5297" actId="14100"/>
          <ac:spMkLst>
            <pc:docMk/>
            <pc:sldMk cId="2250414015" sldId="844"/>
            <ac:spMk id="7" creationId="{E1EF6EDB-9980-4690-8EAB-2FC424D57877}"/>
          </ac:spMkLst>
        </pc:spChg>
        <pc:picChg chg="del">
          <ac:chgData name="Rob Miles" userId="a4ce6a659fd80c02" providerId="LiveId" clId="{119E2335-4650-4979-9FDA-3DD021DE2C01}" dt="2021-11-26T12:05:44.199" v="3042" actId="478"/>
          <ac:picMkLst>
            <pc:docMk/>
            <pc:sldMk cId="2250414015" sldId="844"/>
            <ac:picMk id="5" creationId="{5B4BF3D9-913C-49DB-A4B0-C8105CB17962}"/>
          </ac:picMkLst>
        </pc:picChg>
        <pc:picChg chg="add mod">
          <ac:chgData name="Rob Miles" userId="a4ce6a659fd80c02" providerId="LiveId" clId="{119E2335-4650-4979-9FDA-3DD021DE2C01}" dt="2021-11-26T12:08:07.542" v="3370" actId="1076"/>
          <ac:picMkLst>
            <pc:docMk/>
            <pc:sldMk cId="2250414015" sldId="844"/>
            <ac:picMk id="6" creationId="{9C8445A5-04C0-4055-8EA3-CB61AB189EE6}"/>
          </ac:picMkLst>
        </pc:picChg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723427939" sldId="845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2226815092" sldId="846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4013120037" sldId="847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1293430925" sldId="848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2941625971" sldId="849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1231388193" sldId="851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3749622733" sldId="852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1801124268" sldId="853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878658020" sldId="855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741075381" sldId="856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2866328778" sldId="857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3664506358" sldId="858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3719771686" sldId="859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1264360386" sldId="860"/>
        </pc:sldMkLst>
      </pc:sldChg>
      <pc:sldChg chg="del">
        <pc:chgData name="Rob Miles" userId="a4ce6a659fd80c02" providerId="LiveId" clId="{119E2335-4650-4979-9FDA-3DD021DE2C01}" dt="2021-11-26T13:22:20.170" v="3749" actId="47"/>
        <pc:sldMkLst>
          <pc:docMk/>
          <pc:sldMk cId="3537018225" sldId="862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901963532" sldId="863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3343167951" sldId="864"/>
        </pc:sldMkLst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1828264509" sldId="865"/>
        </pc:sldMkLst>
        <pc:picChg chg="mod">
          <ac:chgData name="Rob Miles" userId="a4ce6a659fd80c02" providerId="LiveId" clId="{119E2335-4650-4979-9FDA-3DD021DE2C01}" dt="2021-11-26T09:56:38.174" v="465" actId="688"/>
          <ac:picMkLst>
            <pc:docMk/>
            <pc:sldMk cId="1828264509" sldId="865"/>
            <ac:picMk id="5" creationId="{6904579C-1378-493A-A2F3-A69310F5A408}"/>
          </ac:picMkLst>
        </pc:picChg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2920133951" sldId="866"/>
        </pc:sldMkLst>
      </pc:sldChg>
      <pc:sldChg chg="ord modTransition">
        <pc:chgData name="Rob Miles" userId="a4ce6a659fd80c02" providerId="LiveId" clId="{119E2335-4650-4979-9FDA-3DD021DE2C01}" dt="2021-11-26T16:04:32.463" v="4993"/>
        <pc:sldMkLst>
          <pc:docMk/>
          <pc:sldMk cId="2383370784" sldId="867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131202998" sldId="868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762612053" sldId="870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57417592" sldId="873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2557333954" sldId="874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2986139270" sldId="875"/>
        </pc:sldMkLst>
      </pc:sldChg>
      <pc:sldChg chg="addSp delSp modSp mod ord modTransition">
        <pc:chgData name="Rob Miles" userId="a4ce6a659fd80c02" providerId="LiveId" clId="{119E2335-4650-4979-9FDA-3DD021DE2C01}" dt="2021-11-26T16:18:24.017" v="5925" actId="1076"/>
        <pc:sldMkLst>
          <pc:docMk/>
          <pc:sldMk cId="904333691" sldId="876"/>
        </pc:sldMkLst>
        <pc:spChg chg="mod">
          <ac:chgData name="Rob Miles" userId="a4ce6a659fd80c02" providerId="LiveId" clId="{119E2335-4650-4979-9FDA-3DD021DE2C01}" dt="2021-11-26T16:16:26.814" v="5771" actId="20577"/>
          <ac:spMkLst>
            <pc:docMk/>
            <pc:sldMk cId="904333691" sldId="876"/>
            <ac:spMk id="2" creationId="{D31720DC-1EBB-40B7-A34D-3ED0925B86BF}"/>
          </ac:spMkLst>
        </pc:spChg>
        <pc:spChg chg="mod">
          <ac:chgData name="Rob Miles" userId="a4ce6a659fd80c02" providerId="LiveId" clId="{119E2335-4650-4979-9FDA-3DD021DE2C01}" dt="2021-11-26T16:16:35.632" v="5802" actId="20577"/>
          <ac:spMkLst>
            <pc:docMk/>
            <pc:sldMk cId="904333691" sldId="876"/>
            <ac:spMk id="3" creationId="{BD81919D-FD09-4E42-82F7-AA6C89589ACA}"/>
          </ac:spMkLst>
        </pc:spChg>
        <pc:picChg chg="del">
          <ac:chgData name="Rob Miles" userId="a4ce6a659fd80c02" providerId="LiveId" clId="{119E2335-4650-4979-9FDA-3DD021DE2C01}" dt="2021-11-26T12:05:38.117" v="3040" actId="21"/>
          <ac:picMkLst>
            <pc:docMk/>
            <pc:sldMk cId="904333691" sldId="876"/>
            <ac:picMk id="5" creationId="{E0E31AFC-DEBB-4ED5-B422-C3AF0EDEC301}"/>
          </ac:picMkLst>
        </pc:picChg>
        <pc:picChg chg="add mod">
          <ac:chgData name="Rob Miles" userId="a4ce6a659fd80c02" providerId="LiveId" clId="{119E2335-4650-4979-9FDA-3DD021DE2C01}" dt="2021-11-26T16:18:24.017" v="5925" actId="1076"/>
          <ac:picMkLst>
            <pc:docMk/>
            <pc:sldMk cId="904333691" sldId="876"/>
            <ac:picMk id="6" creationId="{BC6FA0D1-D6B8-405A-BCD9-B1017B7E3E35}"/>
          </ac:picMkLst>
        </pc:picChg>
        <pc:picChg chg="add del mod">
          <ac:chgData name="Rob Miles" userId="a4ce6a659fd80c02" providerId="LiveId" clId="{119E2335-4650-4979-9FDA-3DD021DE2C01}" dt="2021-11-26T16:16:29.028" v="5772" actId="478"/>
          <ac:picMkLst>
            <pc:docMk/>
            <pc:sldMk cId="904333691" sldId="876"/>
            <ac:picMk id="8" creationId="{5074F0C9-5CE2-4220-8E0E-1EF215A902D9}"/>
          </ac:picMkLst>
        </pc:picChg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087488707" sldId="877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01206486" sldId="879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4032832840" sldId="880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2757297571" sldId="881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680191722" sldId="882"/>
        </pc:sldMkLst>
      </pc:sldChg>
      <pc:sldChg chg="del">
        <pc:chgData name="Rob Miles" userId="a4ce6a659fd80c02" providerId="LiveId" clId="{119E2335-4650-4979-9FDA-3DD021DE2C01}" dt="2021-11-26T09:48:08.332" v="0" actId="47"/>
        <pc:sldMkLst>
          <pc:docMk/>
          <pc:sldMk cId="2989338415" sldId="883"/>
        </pc:sldMkLst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2523151708" sldId="884"/>
        </pc:sldMkLst>
        <pc:spChg chg="mod">
          <ac:chgData name="Rob Miles" userId="a4ce6a659fd80c02" providerId="LiveId" clId="{119E2335-4650-4979-9FDA-3DD021DE2C01}" dt="2021-11-26T09:48:24.025" v="3" actId="113"/>
          <ac:spMkLst>
            <pc:docMk/>
            <pc:sldMk cId="2523151708" sldId="884"/>
            <ac:spMk id="3" creationId="{3F10DE2E-FB6A-4823-BF3F-59ACB363C873}"/>
          </ac:spMkLst>
        </pc:spChg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3110297877" sldId="885"/>
        </pc:sldMkLst>
        <pc:spChg chg="mod">
          <ac:chgData name="Rob Miles" userId="a4ce6a659fd80c02" providerId="LiveId" clId="{119E2335-4650-4979-9FDA-3DD021DE2C01}" dt="2021-11-26T09:48:38.827" v="19" actId="20577"/>
          <ac:spMkLst>
            <pc:docMk/>
            <pc:sldMk cId="3110297877" sldId="885"/>
            <ac:spMk id="3" creationId="{093B5CB7-0508-485C-9AC7-932B29195EA0}"/>
          </ac:spMkLst>
        </pc:spChg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816666566" sldId="886"/>
        </pc:sldMkLst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783522416" sldId="887"/>
        </pc:sldMkLst>
        <pc:spChg chg="mod">
          <ac:chgData name="Rob Miles" userId="a4ce6a659fd80c02" providerId="LiveId" clId="{119E2335-4650-4979-9FDA-3DD021DE2C01}" dt="2021-11-26T09:49:11.134" v="65" actId="113"/>
          <ac:spMkLst>
            <pc:docMk/>
            <pc:sldMk cId="783522416" sldId="887"/>
            <ac:spMk id="3" creationId="{3F8A06C6-E8CC-45B7-A599-658330EBE26B}"/>
          </ac:spMkLst>
        </pc:spChg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815134639" sldId="888"/>
        </pc:sldMkLst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405953930" sldId="889"/>
        </pc:sldMkLst>
        <pc:spChg chg="mod">
          <ac:chgData name="Rob Miles" userId="a4ce6a659fd80c02" providerId="LiveId" clId="{119E2335-4650-4979-9FDA-3DD021DE2C01}" dt="2021-11-26T09:52:28.687" v="365" actId="113"/>
          <ac:spMkLst>
            <pc:docMk/>
            <pc:sldMk cId="405953930" sldId="889"/>
            <ac:spMk id="3" creationId="{0DC2B286-BD9C-4BFC-B54C-8EFE50533AB8}"/>
          </ac:spMkLst>
        </pc:spChg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384392379" sldId="890"/>
        </pc:sldMkLst>
        <pc:spChg chg="mod">
          <ac:chgData name="Rob Miles" userId="a4ce6a659fd80c02" providerId="LiveId" clId="{119E2335-4650-4979-9FDA-3DD021DE2C01}" dt="2021-11-26T09:50:08.014" v="179" actId="20577"/>
          <ac:spMkLst>
            <pc:docMk/>
            <pc:sldMk cId="384392379" sldId="890"/>
            <ac:spMk id="3" creationId="{43F9E19C-9B42-42E5-890F-D7E39AACD61D}"/>
          </ac:spMkLst>
        </pc:spChg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3993840646" sldId="891"/>
        </pc:sldMkLst>
        <pc:spChg chg="mod">
          <ac:chgData name="Rob Miles" userId="a4ce6a659fd80c02" providerId="LiveId" clId="{119E2335-4650-4979-9FDA-3DD021DE2C01}" dt="2021-11-26T09:50:39.751" v="191" actId="20577"/>
          <ac:spMkLst>
            <pc:docMk/>
            <pc:sldMk cId="3993840646" sldId="891"/>
            <ac:spMk id="2" creationId="{96C4D9A9-8F41-404E-AA13-E20B8AFAF881}"/>
          </ac:spMkLst>
        </pc:spChg>
        <pc:spChg chg="mod">
          <ac:chgData name="Rob Miles" userId="a4ce6a659fd80c02" providerId="LiveId" clId="{119E2335-4650-4979-9FDA-3DD021DE2C01}" dt="2021-11-26T09:51:07.447" v="300" actId="20577"/>
          <ac:spMkLst>
            <pc:docMk/>
            <pc:sldMk cId="3993840646" sldId="891"/>
            <ac:spMk id="3" creationId="{43F9E19C-9B42-42E5-890F-D7E39AACD61D}"/>
          </ac:spMkLst>
        </pc:spChg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3545940245" sldId="892"/>
        </pc:sldMkLst>
        <pc:spChg chg="mod">
          <ac:chgData name="Rob Miles" userId="a4ce6a659fd80c02" providerId="LiveId" clId="{119E2335-4650-4979-9FDA-3DD021DE2C01}" dt="2021-11-26T09:50:27.466" v="185" actId="20577"/>
          <ac:spMkLst>
            <pc:docMk/>
            <pc:sldMk cId="3545940245" sldId="892"/>
            <ac:spMk id="3" creationId="{43F9E19C-9B42-42E5-890F-D7E39AACD61D}"/>
          </ac:spMkLst>
        </pc:spChg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4003499414" sldId="893"/>
        </pc:sldMkLst>
        <pc:spChg chg="mod">
          <ac:chgData name="Rob Miles" userId="a4ce6a659fd80c02" providerId="LiveId" clId="{119E2335-4650-4979-9FDA-3DD021DE2C01}" dt="2021-11-26T09:51:33.713" v="339" actId="20577"/>
          <ac:spMkLst>
            <pc:docMk/>
            <pc:sldMk cId="4003499414" sldId="893"/>
            <ac:spMk id="3" creationId="{43F9E19C-9B42-42E5-890F-D7E39AACD61D}"/>
          </ac:spMkLst>
        </pc:spChg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1715416986" sldId="894"/>
        </pc:sldMkLst>
        <pc:spChg chg="mod">
          <ac:chgData name="Rob Miles" userId="a4ce6a659fd80c02" providerId="LiveId" clId="{119E2335-4650-4979-9FDA-3DD021DE2C01}" dt="2021-11-26T09:51:58.793" v="362" actId="20577"/>
          <ac:spMkLst>
            <pc:docMk/>
            <pc:sldMk cId="1715416986" sldId="894"/>
            <ac:spMk id="2" creationId="{96C4D9A9-8F41-404E-AA13-E20B8AFAF881}"/>
          </ac:spMkLst>
        </pc:spChg>
        <pc:spChg chg="mod">
          <ac:chgData name="Rob Miles" userId="a4ce6a659fd80c02" providerId="LiveId" clId="{119E2335-4650-4979-9FDA-3DD021DE2C01}" dt="2021-11-26T09:52:11.854" v="363" actId="113"/>
          <ac:spMkLst>
            <pc:docMk/>
            <pc:sldMk cId="1715416986" sldId="894"/>
            <ac:spMk id="3" creationId="{43F9E19C-9B42-42E5-890F-D7E39AACD61D}"/>
          </ac:spMkLst>
        </pc:spChg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340714385" sldId="895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18643030" sldId="896"/>
        </pc:sldMkLst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1404216156" sldId="897"/>
        </pc:sldMkLst>
      </pc:sldChg>
      <pc:sldChg chg="modSp mod modTransition">
        <pc:chgData name="Rob Miles" userId="a4ce6a659fd80c02" providerId="LiveId" clId="{119E2335-4650-4979-9FDA-3DD021DE2C01}" dt="2021-11-26T16:04:32.463" v="4993"/>
        <pc:sldMkLst>
          <pc:docMk/>
          <pc:sldMk cId="2140352297" sldId="898"/>
        </pc:sldMkLst>
        <pc:spChg chg="mod">
          <ac:chgData name="Rob Miles" userId="a4ce6a659fd80c02" providerId="LiveId" clId="{119E2335-4650-4979-9FDA-3DD021DE2C01}" dt="2021-11-26T09:53:47.121" v="463" actId="14100"/>
          <ac:spMkLst>
            <pc:docMk/>
            <pc:sldMk cId="2140352297" sldId="898"/>
            <ac:spMk id="3" creationId="{F0EF9E36-140D-4A05-B68B-265BE96F1470}"/>
          </ac:spMkLst>
        </pc:spChg>
      </pc:sldChg>
      <pc:sldChg chg="modTransition">
        <pc:chgData name="Rob Miles" userId="a4ce6a659fd80c02" providerId="LiveId" clId="{119E2335-4650-4979-9FDA-3DD021DE2C01}" dt="2021-11-26T16:04:32.463" v="4993"/>
        <pc:sldMkLst>
          <pc:docMk/>
          <pc:sldMk cId="3031578617" sldId="899"/>
        </pc:sldMkLst>
      </pc:sldChg>
      <pc:sldChg chg="addSp delSp modSp add mod modTransition">
        <pc:chgData name="Rob Miles" userId="a4ce6a659fd80c02" providerId="LiveId" clId="{119E2335-4650-4979-9FDA-3DD021DE2C01}" dt="2021-11-26T16:10:08.779" v="5047" actId="1076"/>
        <pc:sldMkLst>
          <pc:docMk/>
          <pc:sldMk cId="1146540714" sldId="900"/>
        </pc:sldMkLst>
        <pc:spChg chg="mod">
          <ac:chgData name="Rob Miles" userId="a4ce6a659fd80c02" providerId="LiveId" clId="{119E2335-4650-4979-9FDA-3DD021DE2C01}" dt="2021-11-26T09:57:37.408" v="499" actId="20577"/>
          <ac:spMkLst>
            <pc:docMk/>
            <pc:sldMk cId="1146540714" sldId="900"/>
            <ac:spMk id="2" creationId="{2E6831B0-DE4B-4CD0-9689-B438CB9EB963}"/>
          </ac:spMkLst>
        </pc:spChg>
        <pc:spChg chg="mod">
          <ac:chgData name="Rob Miles" userId="a4ce6a659fd80c02" providerId="LiveId" clId="{119E2335-4650-4979-9FDA-3DD021DE2C01}" dt="2021-11-26T16:10:08.779" v="5047" actId="1076"/>
          <ac:spMkLst>
            <pc:docMk/>
            <pc:sldMk cId="1146540714" sldId="900"/>
            <ac:spMk id="3" creationId="{1F0A0A06-0F86-4AEB-ACAE-76E94DD08B24}"/>
          </ac:spMkLst>
        </pc:spChg>
        <pc:spChg chg="del">
          <ac:chgData name="Rob Miles" userId="a4ce6a659fd80c02" providerId="LiveId" clId="{119E2335-4650-4979-9FDA-3DD021DE2C01}" dt="2021-11-26T09:58:33.248" v="534" actId="478"/>
          <ac:spMkLst>
            <pc:docMk/>
            <pc:sldMk cId="1146540714" sldId="900"/>
            <ac:spMk id="4" creationId="{B1D52650-D779-43BA-86DF-46EE25DACE93}"/>
          </ac:spMkLst>
        </pc:spChg>
        <pc:picChg chg="add del">
          <ac:chgData name="Rob Miles" userId="a4ce6a659fd80c02" providerId="LiveId" clId="{119E2335-4650-4979-9FDA-3DD021DE2C01}" dt="2021-11-26T09:58:58.118" v="539" actId="22"/>
          <ac:picMkLst>
            <pc:docMk/>
            <pc:sldMk cId="1146540714" sldId="900"/>
            <ac:picMk id="6" creationId="{7428A725-255B-4BC9-99D9-8279E4EEEE8D}"/>
          </ac:picMkLst>
        </pc:picChg>
        <pc:picChg chg="add del mod">
          <ac:chgData name="Rob Miles" userId="a4ce6a659fd80c02" providerId="LiveId" clId="{119E2335-4650-4979-9FDA-3DD021DE2C01}" dt="2021-11-26T11:27:17.199" v="892" actId="478"/>
          <ac:picMkLst>
            <pc:docMk/>
            <pc:sldMk cId="1146540714" sldId="900"/>
            <ac:picMk id="8" creationId="{D9EFBF18-DCB7-4462-9D1E-363D60396BA8}"/>
          </ac:picMkLst>
        </pc:picChg>
        <pc:picChg chg="add mod ord">
          <ac:chgData name="Rob Miles" userId="a4ce6a659fd80c02" providerId="LiveId" clId="{119E2335-4650-4979-9FDA-3DD021DE2C01}" dt="2021-11-26T16:10:04.723" v="5046" actId="14100"/>
          <ac:picMkLst>
            <pc:docMk/>
            <pc:sldMk cId="1146540714" sldId="900"/>
            <ac:picMk id="10" creationId="{F4A8314B-2409-46D6-81F8-02303EA5D2EA}"/>
          </ac:picMkLst>
        </pc:picChg>
      </pc:sldChg>
      <pc:sldChg chg="modSp add mod modTransition">
        <pc:chgData name="Rob Miles" userId="a4ce6a659fd80c02" providerId="LiveId" clId="{119E2335-4650-4979-9FDA-3DD021DE2C01}" dt="2021-11-26T16:10:59.528" v="5088" actId="20577"/>
        <pc:sldMkLst>
          <pc:docMk/>
          <pc:sldMk cId="2531797963" sldId="901"/>
        </pc:sldMkLst>
        <pc:spChg chg="mod">
          <ac:chgData name="Rob Miles" userId="a4ce6a659fd80c02" providerId="LiveId" clId="{119E2335-4650-4979-9FDA-3DD021DE2C01}" dt="2021-11-26T11:54:20.753" v="2226" actId="20577"/>
          <ac:spMkLst>
            <pc:docMk/>
            <pc:sldMk cId="2531797963" sldId="901"/>
            <ac:spMk id="2" creationId="{2E6831B0-DE4B-4CD0-9689-B438CB9EB963}"/>
          </ac:spMkLst>
        </pc:spChg>
        <pc:spChg chg="mod">
          <ac:chgData name="Rob Miles" userId="a4ce6a659fd80c02" providerId="LiveId" clId="{119E2335-4650-4979-9FDA-3DD021DE2C01}" dt="2021-11-26T16:10:59.528" v="5088" actId="20577"/>
          <ac:spMkLst>
            <pc:docMk/>
            <pc:sldMk cId="2531797963" sldId="901"/>
            <ac:spMk id="3" creationId="{1F0A0A06-0F86-4AEB-ACAE-76E94DD08B24}"/>
          </ac:spMkLst>
        </pc:spChg>
        <pc:spChg chg="mod">
          <ac:chgData name="Rob Miles" userId="a4ce6a659fd80c02" providerId="LiveId" clId="{119E2335-4650-4979-9FDA-3DD021DE2C01}" dt="2021-11-26T11:54:15.173" v="2222" actId="1076"/>
          <ac:spMkLst>
            <pc:docMk/>
            <pc:sldMk cId="2531797963" sldId="901"/>
            <ac:spMk id="4" creationId="{B1D52650-D779-43BA-86DF-46EE25DACE93}"/>
          </ac:spMkLst>
        </pc:spChg>
      </pc:sldChg>
      <pc:sldChg chg="addSp modSp new mod modTransition">
        <pc:chgData name="Rob Miles" userId="a4ce6a659fd80c02" providerId="LiveId" clId="{119E2335-4650-4979-9FDA-3DD021DE2C01}" dt="2021-11-26T16:09:04.268" v="5043" actId="1076"/>
        <pc:sldMkLst>
          <pc:docMk/>
          <pc:sldMk cId="1230485222" sldId="902"/>
        </pc:sldMkLst>
        <pc:spChg chg="mod">
          <ac:chgData name="Rob Miles" userId="a4ce6a659fd80c02" providerId="LiveId" clId="{119E2335-4650-4979-9FDA-3DD021DE2C01}" dt="2021-11-26T11:30:53.015" v="1028" actId="20577"/>
          <ac:spMkLst>
            <pc:docMk/>
            <pc:sldMk cId="1230485222" sldId="902"/>
            <ac:spMk id="2" creationId="{24163C99-A657-4A23-A5B7-25E3008D2DC2}"/>
          </ac:spMkLst>
        </pc:spChg>
        <pc:spChg chg="mod">
          <ac:chgData name="Rob Miles" userId="a4ce6a659fd80c02" providerId="LiveId" clId="{119E2335-4650-4979-9FDA-3DD021DE2C01}" dt="2021-11-26T11:37:13.430" v="1640" actId="20577"/>
          <ac:spMkLst>
            <pc:docMk/>
            <pc:sldMk cId="1230485222" sldId="902"/>
            <ac:spMk id="3" creationId="{E5B1D7F2-BDF1-4B59-8D68-0386F6E5705A}"/>
          </ac:spMkLst>
        </pc:spChg>
        <pc:picChg chg="add mod">
          <ac:chgData name="Rob Miles" userId="a4ce6a659fd80c02" providerId="LiveId" clId="{119E2335-4650-4979-9FDA-3DD021DE2C01}" dt="2021-11-26T16:09:04.268" v="5043" actId="1076"/>
          <ac:picMkLst>
            <pc:docMk/>
            <pc:sldMk cId="1230485222" sldId="902"/>
            <ac:picMk id="5" creationId="{9B8D607D-E0E5-4E0B-97A1-07B7B12D6BF7}"/>
          </ac:picMkLst>
        </pc:picChg>
      </pc:sldChg>
      <pc:sldChg chg="addSp delSp modSp new mod modTransition">
        <pc:chgData name="Rob Miles" userId="a4ce6a659fd80c02" providerId="LiveId" clId="{119E2335-4650-4979-9FDA-3DD021DE2C01}" dt="2021-11-26T16:04:32.463" v="4993"/>
        <pc:sldMkLst>
          <pc:docMk/>
          <pc:sldMk cId="1921276935" sldId="903"/>
        </pc:sldMkLst>
        <pc:spChg chg="mod">
          <ac:chgData name="Rob Miles" userId="a4ce6a659fd80c02" providerId="LiveId" clId="{119E2335-4650-4979-9FDA-3DD021DE2C01}" dt="2021-11-26T11:34:36.685" v="1439" actId="20577"/>
          <ac:spMkLst>
            <pc:docMk/>
            <pc:sldMk cId="1921276935" sldId="903"/>
            <ac:spMk id="2" creationId="{775B4501-D7F3-44F4-8647-6FDDD1297B02}"/>
          </ac:spMkLst>
        </pc:spChg>
        <pc:spChg chg="mod">
          <ac:chgData name="Rob Miles" userId="a4ce6a659fd80c02" providerId="LiveId" clId="{119E2335-4650-4979-9FDA-3DD021DE2C01}" dt="2021-11-26T11:35:31.306" v="1619" actId="20577"/>
          <ac:spMkLst>
            <pc:docMk/>
            <pc:sldMk cId="1921276935" sldId="903"/>
            <ac:spMk id="3" creationId="{9CEAE0AC-17A0-4809-8DB3-6B5D7DAFE74E}"/>
          </ac:spMkLst>
        </pc:spChg>
        <pc:picChg chg="add del mod">
          <ac:chgData name="Rob Miles" userId="a4ce6a659fd80c02" providerId="LiveId" clId="{119E2335-4650-4979-9FDA-3DD021DE2C01}" dt="2021-11-26T11:33:31.174" v="1238" actId="22"/>
          <ac:picMkLst>
            <pc:docMk/>
            <pc:sldMk cId="1921276935" sldId="903"/>
            <ac:picMk id="5" creationId="{95936057-9A29-4C55-8DA8-2F8283AEB4B1}"/>
          </ac:picMkLst>
        </pc:picChg>
        <pc:picChg chg="add mod">
          <ac:chgData name="Rob Miles" userId="a4ce6a659fd80c02" providerId="LiveId" clId="{119E2335-4650-4979-9FDA-3DD021DE2C01}" dt="2021-11-26T11:33:59.539" v="1241" actId="1076"/>
          <ac:picMkLst>
            <pc:docMk/>
            <pc:sldMk cId="1921276935" sldId="903"/>
            <ac:picMk id="7" creationId="{38C62784-CBF5-4330-A5F3-1F4D9B567266}"/>
          </ac:picMkLst>
        </pc:picChg>
      </pc:sldChg>
      <pc:sldChg chg="addSp modSp new mod modTransition">
        <pc:chgData name="Rob Miles" userId="a4ce6a659fd80c02" providerId="LiveId" clId="{119E2335-4650-4979-9FDA-3DD021DE2C01}" dt="2021-11-26T16:04:32.463" v="4993"/>
        <pc:sldMkLst>
          <pc:docMk/>
          <pc:sldMk cId="4079362868" sldId="904"/>
        </pc:sldMkLst>
        <pc:spChg chg="mod">
          <ac:chgData name="Rob Miles" userId="a4ce6a659fd80c02" providerId="LiveId" clId="{119E2335-4650-4979-9FDA-3DD021DE2C01}" dt="2021-11-26T11:37:39.246" v="1647" actId="20577"/>
          <ac:spMkLst>
            <pc:docMk/>
            <pc:sldMk cId="4079362868" sldId="904"/>
            <ac:spMk id="2" creationId="{16DCB469-1EDE-4799-8A53-63505BBDFC04}"/>
          </ac:spMkLst>
        </pc:spChg>
        <pc:spChg chg="mod">
          <ac:chgData name="Rob Miles" userId="a4ce6a659fd80c02" providerId="LiveId" clId="{119E2335-4650-4979-9FDA-3DD021DE2C01}" dt="2021-11-26T11:43:31.963" v="1905" actId="20577"/>
          <ac:spMkLst>
            <pc:docMk/>
            <pc:sldMk cId="4079362868" sldId="904"/>
            <ac:spMk id="3" creationId="{89C511EC-B8A3-4ACA-BC24-DBB5929278E1}"/>
          </ac:spMkLst>
        </pc:spChg>
        <pc:picChg chg="add mod">
          <ac:chgData name="Rob Miles" userId="a4ce6a659fd80c02" providerId="LiveId" clId="{119E2335-4650-4979-9FDA-3DD021DE2C01}" dt="2021-11-26T11:41:51.604" v="1821" actId="1076"/>
          <ac:picMkLst>
            <pc:docMk/>
            <pc:sldMk cId="4079362868" sldId="904"/>
            <ac:picMk id="5" creationId="{3F186761-139E-4A42-8234-930C3A971A98}"/>
          </ac:picMkLst>
        </pc:picChg>
      </pc:sldChg>
      <pc:sldChg chg="addSp modSp new mod modTransition">
        <pc:chgData name="Rob Miles" userId="a4ce6a659fd80c02" providerId="LiveId" clId="{119E2335-4650-4979-9FDA-3DD021DE2C01}" dt="2021-11-26T16:11:10.420" v="5089" actId="1076"/>
        <pc:sldMkLst>
          <pc:docMk/>
          <pc:sldMk cId="1206592221" sldId="905"/>
        </pc:sldMkLst>
        <pc:spChg chg="mod">
          <ac:chgData name="Rob Miles" userId="a4ce6a659fd80c02" providerId="LiveId" clId="{119E2335-4650-4979-9FDA-3DD021DE2C01}" dt="2021-11-26T12:03:30.279" v="2954" actId="20577"/>
          <ac:spMkLst>
            <pc:docMk/>
            <pc:sldMk cId="1206592221" sldId="905"/>
            <ac:spMk id="2" creationId="{0A178063-37E6-4168-B114-9361C60A362A}"/>
          </ac:spMkLst>
        </pc:spChg>
        <pc:spChg chg="mod">
          <ac:chgData name="Rob Miles" userId="a4ce6a659fd80c02" providerId="LiveId" clId="{119E2335-4650-4979-9FDA-3DD021DE2C01}" dt="2021-11-26T11:56:57.760" v="2540" actId="113"/>
          <ac:spMkLst>
            <pc:docMk/>
            <pc:sldMk cId="1206592221" sldId="905"/>
            <ac:spMk id="3" creationId="{AA9C09CF-FBC2-48A2-9085-437823A2D1DC}"/>
          </ac:spMkLst>
        </pc:spChg>
        <pc:picChg chg="add mod">
          <ac:chgData name="Rob Miles" userId="a4ce6a659fd80c02" providerId="LiveId" clId="{119E2335-4650-4979-9FDA-3DD021DE2C01}" dt="2021-11-26T16:11:10.420" v="5089" actId="1076"/>
          <ac:picMkLst>
            <pc:docMk/>
            <pc:sldMk cId="1206592221" sldId="905"/>
            <ac:picMk id="5" creationId="{FC7771F8-A994-4492-8E5C-32FF08715C83}"/>
          </ac:picMkLst>
        </pc:picChg>
      </pc:sldChg>
      <pc:sldChg chg="addSp delSp modSp new mod modTransition">
        <pc:chgData name="Rob Miles" userId="a4ce6a659fd80c02" providerId="LiveId" clId="{119E2335-4650-4979-9FDA-3DD021DE2C01}" dt="2021-11-26T16:04:32.463" v="4993"/>
        <pc:sldMkLst>
          <pc:docMk/>
          <pc:sldMk cId="3982355705" sldId="906"/>
        </pc:sldMkLst>
        <pc:spChg chg="mod">
          <ac:chgData name="Rob Miles" userId="a4ce6a659fd80c02" providerId="LiveId" clId="{119E2335-4650-4979-9FDA-3DD021DE2C01}" dt="2021-11-26T11:57:52.976" v="2566" actId="20577"/>
          <ac:spMkLst>
            <pc:docMk/>
            <pc:sldMk cId="3982355705" sldId="906"/>
            <ac:spMk id="2" creationId="{8D082902-0607-45A9-90EF-4B183547482C}"/>
          </ac:spMkLst>
        </pc:spChg>
        <pc:spChg chg="mod">
          <ac:chgData name="Rob Miles" userId="a4ce6a659fd80c02" providerId="LiveId" clId="{119E2335-4650-4979-9FDA-3DD021DE2C01}" dt="2021-11-26T12:02:02.597" v="2911" actId="113"/>
          <ac:spMkLst>
            <pc:docMk/>
            <pc:sldMk cId="3982355705" sldId="906"/>
            <ac:spMk id="3" creationId="{68F6C2D0-0A93-4632-8788-F62385D90418}"/>
          </ac:spMkLst>
        </pc:spChg>
        <pc:picChg chg="add mod">
          <ac:chgData name="Rob Miles" userId="a4ce6a659fd80c02" providerId="LiveId" clId="{119E2335-4650-4979-9FDA-3DD021DE2C01}" dt="2021-11-26T12:01:27.417" v="2803" actId="1076"/>
          <ac:picMkLst>
            <pc:docMk/>
            <pc:sldMk cId="3982355705" sldId="906"/>
            <ac:picMk id="5" creationId="{F40D4B55-58FE-4697-A8F8-870A4D4E8972}"/>
          </ac:picMkLst>
        </pc:picChg>
        <pc:picChg chg="add del">
          <ac:chgData name="Rob Miles" userId="a4ce6a659fd80c02" providerId="LiveId" clId="{119E2335-4650-4979-9FDA-3DD021DE2C01}" dt="2021-11-26T11:58:34.399" v="2666" actId="22"/>
          <ac:picMkLst>
            <pc:docMk/>
            <pc:sldMk cId="3982355705" sldId="906"/>
            <ac:picMk id="7" creationId="{4C081E7C-B838-4FFA-8F5D-CD1B74A88DB7}"/>
          </ac:picMkLst>
        </pc:picChg>
        <pc:picChg chg="add del">
          <ac:chgData name="Rob Miles" userId="a4ce6a659fd80c02" providerId="LiveId" clId="{119E2335-4650-4979-9FDA-3DD021DE2C01}" dt="2021-11-26T11:58:41.867" v="2670" actId="22"/>
          <ac:picMkLst>
            <pc:docMk/>
            <pc:sldMk cId="3982355705" sldId="906"/>
            <ac:picMk id="9" creationId="{99B5C0F1-3748-4B72-BDFA-39CA3A59157F}"/>
          </ac:picMkLst>
        </pc:picChg>
      </pc:sldChg>
      <pc:sldChg chg="new del">
        <pc:chgData name="Rob Miles" userId="a4ce6a659fd80c02" providerId="LiveId" clId="{119E2335-4650-4979-9FDA-3DD021DE2C01}" dt="2021-11-26T12:05:25.222" v="3039" actId="47"/>
        <pc:sldMkLst>
          <pc:docMk/>
          <pc:sldMk cId="1667925325" sldId="907"/>
        </pc:sldMkLst>
      </pc:sldChg>
      <pc:sldChg chg="modSp add mod modTransition">
        <pc:chgData name="Rob Miles" userId="a4ce6a659fd80c02" providerId="LiveId" clId="{119E2335-4650-4979-9FDA-3DD021DE2C01}" dt="2021-11-26T16:04:32.463" v="4993"/>
        <pc:sldMkLst>
          <pc:docMk/>
          <pc:sldMk cId="3320137914" sldId="908"/>
        </pc:sldMkLst>
        <pc:spChg chg="mod">
          <ac:chgData name="Rob Miles" userId="a4ce6a659fd80c02" providerId="LiveId" clId="{119E2335-4650-4979-9FDA-3DD021DE2C01}" dt="2021-11-26T12:05:13.173" v="3038" actId="20577"/>
          <ac:spMkLst>
            <pc:docMk/>
            <pc:sldMk cId="3320137914" sldId="908"/>
            <ac:spMk id="6" creationId="{E88857FF-9DED-4D7F-82DB-062BCA63C4F1}"/>
          </ac:spMkLst>
        </pc:spChg>
      </pc:sldChg>
      <pc:sldChg chg="addSp delSp modSp new mod modTransition">
        <pc:chgData name="Rob Miles" userId="a4ce6a659fd80c02" providerId="LiveId" clId="{119E2335-4650-4979-9FDA-3DD021DE2C01}" dt="2021-11-26T16:04:32.463" v="4993"/>
        <pc:sldMkLst>
          <pc:docMk/>
          <pc:sldMk cId="51536910" sldId="909"/>
        </pc:sldMkLst>
        <pc:spChg chg="mod">
          <ac:chgData name="Rob Miles" userId="a4ce6a659fd80c02" providerId="LiveId" clId="{119E2335-4650-4979-9FDA-3DD021DE2C01}" dt="2021-11-26T12:08:39.961" v="3395" actId="20577"/>
          <ac:spMkLst>
            <pc:docMk/>
            <pc:sldMk cId="51536910" sldId="909"/>
            <ac:spMk id="2" creationId="{EE547F9E-F400-401F-A093-17AE8625B011}"/>
          </ac:spMkLst>
        </pc:spChg>
        <pc:spChg chg="add del mod">
          <ac:chgData name="Rob Miles" userId="a4ce6a659fd80c02" providerId="LiveId" clId="{119E2335-4650-4979-9FDA-3DD021DE2C01}" dt="2021-11-26T12:09:37.883" v="3551" actId="20577"/>
          <ac:spMkLst>
            <pc:docMk/>
            <pc:sldMk cId="51536910" sldId="909"/>
            <ac:spMk id="3" creationId="{1E7F00D9-348A-4899-8940-25B819562A23}"/>
          </ac:spMkLst>
        </pc:spChg>
        <pc:picChg chg="add del mod">
          <ac:chgData name="Rob Miles" userId="a4ce6a659fd80c02" providerId="LiveId" clId="{119E2335-4650-4979-9FDA-3DD021DE2C01}" dt="2021-11-26T12:08:50.545" v="3398"/>
          <ac:picMkLst>
            <pc:docMk/>
            <pc:sldMk cId="51536910" sldId="909"/>
            <ac:picMk id="5" creationId="{63AAF4B9-7898-4C6F-8779-3A5E61293176}"/>
          </ac:picMkLst>
        </pc:picChg>
        <pc:picChg chg="add mod">
          <ac:chgData name="Rob Miles" userId="a4ce6a659fd80c02" providerId="LiveId" clId="{119E2335-4650-4979-9FDA-3DD021DE2C01}" dt="2021-11-26T12:09:15.022" v="3485" actId="1076"/>
          <ac:picMkLst>
            <pc:docMk/>
            <pc:sldMk cId="51536910" sldId="909"/>
            <ac:picMk id="7" creationId="{8E878782-52AC-4286-9E8B-E86A6966D11E}"/>
          </ac:picMkLst>
        </pc:picChg>
      </pc:sldChg>
      <pc:sldChg chg="addSp delSp modSp new mod modTransition">
        <pc:chgData name="Rob Miles" userId="a4ce6a659fd80c02" providerId="LiveId" clId="{119E2335-4650-4979-9FDA-3DD021DE2C01}" dt="2021-11-26T16:04:32.463" v="4993"/>
        <pc:sldMkLst>
          <pc:docMk/>
          <pc:sldMk cId="2040359182" sldId="910"/>
        </pc:sldMkLst>
        <pc:spChg chg="mod">
          <ac:chgData name="Rob Miles" userId="a4ce6a659fd80c02" providerId="LiveId" clId="{119E2335-4650-4979-9FDA-3DD021DE2C01}" dt="2021-11-26T12:09:49.613" v="3566" actId="20577"/>
          <ac:spMkLst>
            <pc:docMk/>
            <pc:sldMk cId="2040359182" sldId="910"/>
            <ac:spMk id="2" creationId="{B6F0C0D2-63C4-4B26-92FB-0EC2F00F73E5}"/>
          </ac:spMkLst>
        </pc:spChg>
        <pc:spChg chg="add del mod">
          <ac:chgData name="Rob Miles" userId="a4ce6a659fd80c02" providerId="LiveId" clId="{119E2335-4650-4979-9FDA-3DD021DE2C01}" dt="2021-11-26T13:23:37.468" v="4031" actId="20577"/>
          <ac:spMkLst>
            <pc:docMk/>
            <pc:sldMk cId="2040359182" sldId="910"/>
            <ac:spMk id="3" creationId="{668DCD13-DCD3-4589-BA46-154F1970910B}"/>
          </ac:spMkLst>
        </pc:spChg>
        <pc:picChg chg="add del mod">
          <ac:chgData name="Rob Miles" userId="a4ce6a659fd80c02" providerId="LiveId" clId="{119E2335-4650-4979-9FDA-3DD021DE2C01}" dt="2021-11-26T12:10:04.610" v="3572"/>
          <ac:picMkLst>
            <pc:docMk/>
            <pc:sldMk cId="2040359182" sldId="910"/>
            <ac:picMk id="5" creationId="{31C27E31-CB6C-440C-AB46-17EDEFCDF0C1}"/>
          </ac:picMkLst>
        </pc:picChg>
        <pc:picChg chg="add del mod">
          <ac:chgData name="Rob Miles" userId="a4ce6a659fd80c02" providerId="LiveId" clId="{119E2335-4650-4979-9FDA-3DD021DE2C01}" dt="2021-11-26T13:20:26.425" v="3698" actId="478"/>
          <ac:picMkLst>
            <pc:docMk/>
            <pc:sldMk cId="2040359182" sldId="910"/>
            <ac:picMk id="7" creationId="{3CCDD64D-A139-429D-BBCD-359147858EA1}"/>
          </ac:picMkLst>
        </pc:picChg>
        <pc:picChg chg="add mod">
          <ac:chgData name="Rob Miles" userId="a4ce6a659fd80c02" providerId="LiveId" clId="{119E2335-4650-4979-9FDA-3DD021DE2C01}" dt="2021-11-26T13:20:39.885" v="3703" actId="1076"/>
          <ac:picMkLst>
            <pc:docMk/>
            <pc:sldMk cId="2040359182" sldId="910"/>
            <ac:picMk id="9" creationId="{811D2ACB-49A0-42BF-B092-CFF325CDDE7E}"/>
          </ac:picMkLst>
        </pc:picChg>
        <pc:picChg chg="add mod">
          <ac:chgData name="Rob Miles" userId="a4ce6a659fd80c02" providerId="LiveId" clId="{119E2335-4650-4979-9FDA-3DD021DE2C01}" dt="2021-11-26T13:20:54.515" v="3709" actId="1076"/>
          <ac:picMkLst>
            <pc:docMk/>
            <pc:sldMk cId="2040359182" sldId="910"/>
            <ac:picMk id="11" creationId="{53084E75-09C4-49C0-A05E-F7D19F57C318}"/>
          </ac:picMkLst>
        </pc:picChg>
      </pc:sldChg>
      <pc:sldChg chg="addSp delSp modSp new mod modTransition">
        <pc:chgData name="Rob Miles" userId="a4ce6a659fd80c02" providerId="LiveId" clId="{119E2335-4650-4979-9FDA-3DD021DE2C01}" dt="2021-11-26T16:04:32.463" v="4993"/>
        <pc:sldMkLst>
          <pc:docMk/>
          <pc:sldMk cId="3734698425" sldId="911"/>
        </pc:sldMkLst>
        <pc:spChg chg="mod">
          <ac:chgData name="Rob Miles" userId="a4ce6a659fd80c02" providerId="LiveId" clId="{119E2335-4650-4979-9FDA-3DD021DE2C01}" dt="2021-11-26T13:27:07.879" v="4189" actId="20577"/>
          <ac:spMkLst>
            <pc:docMk/>
            <pc:sldMk cId="3734698425" sldId="911"/>
            <ac:spMk id="2" creationId="{0E0C3A26-F0BA-440F-9134-DBD0037DA636}"/>
          </ac:spMkLst>
        </pc:spChg>
        <pc:spChg chg="add del mod">
          <ac:chgData name="Rob Miles" userId="a4ce6a659fd80c02" providerId="LiveId" clId="{119E2335-4650-4979-9FDA-3DD021DE2C01}" dt="2021-11-26T13:29:12.877" v="4470" actId="20577"/>
          <ac:spMkLst>
            <pc:docMk/>
            <pc:sldMk cId="3734698425" sldId="911"/>
            <ac:spMk id="3" creationId="{F9FCB03B-2E1D-4A6D-8BDE-5A4479D569C8}"/>
          </ac:spMkLst>
        </pc:spChg>
        <pc:picChg chg="add del mod">
          <ac:chgData name="Rob Miles" userId="a4ce6a659fd80c02" providerId="LiveId" clId="{119E2335-4650-4979-9FDA-3DD021DE2C01}" dt="2021-11-26T13:28:12.555" v="4195"/>
          <ac:picMkLst>
            <pc:docMk/>
            <pc:sldMk cId="3734698425" sldId="911"/>
            <ac:picMk id="5" creationId="{6953C885-8685-47A0-9540-A7666CE7C505}"/>
          </ac:picMkLst>
        </pc:picChg>
        <pc:picChg chg="add mod">
          <ac:chgData name="Rob Miles" userId="a4ce6a659fd80c02" providerId="LiveId" clId="{119E2335-4650-4979-9FDA-3DD021DE2C01}" dt="2021-11-26T13:29:28.127" v="4477" actId="1440"/>
          <ac:picMkLst>
            <pc:docMk/>
            <pc:sldMk cId="3734698425" sldId="911"/>
            <ac:picMk id="7" creationId="{274C55DF-2DE9-47D8-9D00-DAE913A7F2C4}"/>
          </ac:picMkLst>
        </pc:picChg>
      </pc:sldChg>
      <pc:sldChg chg="new del">
        <pc:chgData name="Rob Miles" userId="a4ce6a659fd80c02" providerId="LiveId" clId="{119E2335-4650-4979-9FDA-3DD021DE2C01}" dt="2021-11-26T16:12:17.743" v="5113" actId="47"/>
        <pc:sldMkLst>
          <pc:docMk/>
          <pc:sldMk cId="17006583" sldId="912"/>
        </pc:sldMkLst>
      </pc:sldChg>
      <pc:sldChg chg="add">
        <pc:chgData name="Rob Miles" userId="a4ce6a659fd80c02" providerId="LiveId" clId="{119E2335-4650-4979-9FDA-3DD021DE2C01}" dt="2021-11-26T16:12:16.007" v="5112"/>
        <pc:sldMkLst>
          <pc:docMk/>
          <pc:sldMk cId="4058842494" sldId="913"/>
        </pc:sldMkLst>
      </pc:sldChg>
      <pc:sldChg chg="addSp modSp new mod">
        <pc:chgData name="Rob Miles" userId="a4ce6a659fd80c02" providerId="LiveId" clId="{119E2335-4650-4979-9FDA-3DD021DE2C01}" dt="2021-11-26T16:17:54.406" v="5923" actId="688"/>
        <pc:sldMkLst>
          <pc:docMk/>
          <pc:sldMk cId="3399093859" sldId="914"/>
        </pc:sldMkLst>
        <pc:spChg chg="mod">
          <ac:chgData name="Rob Miles" userId="a4ce6a659fd80c02" providerId="LiveId" clId="{119E2335-4650-4979-9FDA-3DD021DE2C01}" dt="2021-11-26T16:14:50.657" v="5472" actId="20577"/>
          <ac:spMkLst>
            <pc:docMk/>
            <pc:sldMk cId="3399093859" sldId="914"/>
            <ac:spMk id="2" creationId="{AB63B28F-AD82-4B36-8C41-8E740D8240B4}"/>
          </ac:spMkLst>
        </pc:spChg>
        <pc:spChg chg="mod">
          <ac:chgData name="Rob Miles" userId="a4ce6a659fd80c02" providerId="LiveId" clId="{119E2335-4650-4979-9FDA-3DD021DE2C01}" dt="2021-11-26T16:17:08.575" v="5916" actId="20577"/>
          <ac:spMkLst>
            <pc:docMk/>
            <pc:sldMk cId="3399093859" sldId="914"/>
            <ac:spMk id="3" creationId="{B0590E9D-8BF9-44D8-AFE0-8A7059E0BE1F}"/>
          </ac:spMkLst>
        </pc:spChg>
        <pc:picChg chg="add mod">
          <ac:chgData name="Rob Miles" userId="a4ce6a659fd80c02" providerId="LiveId" clId="{119E2335-4650-4979-9FDA-3DD021DE2C01}" dt="2021-11-26T16:17:54.406" v="5923" actId="688"/>
          <ac:picMkLst>
            <pc:docMk/>
            <pc:sldMk cId="3399093859" sldId="914"/>
            <ac:picMk id="5" creationId="{DCDDBF44-8769-4325-9912-541E2F1DDD95}"/>
          </ac:picMkLst>
        </pc:picChg>
      </pc:sldChg>
      <pc:sldChg chg="delSp modSp add mod">
        <pc:chgData name="Rob Miles" userId="a4ce6a659fd80c02" providerId="LiveId" clId="{119E2335-4650-4979-9FDA-3DD021DE2C01}" dt="2021-11-26T16:32:31.638" v="6579" actId="20577"/>
        <pc:sldMkLst>
          <pc:docMk/>
          <pc:sldMk cId="587446276" sldId="915"/>
        </pc:sldMkLst>
        <pc:spChg chg="mod">
          <ac:chgData name="Rob Miles" userId="a4ce6a659fd80c02" providerId="LiveId" clId="{119E2335-4650-4979-9FDA-3DD021DE2C01}" dt="2021-11-26T16:18:36.649" v="5946" actId="20577"/>
          <ac:spMkLst>
            <pc:docMk/>
            <pc:sldMk cId="587446276" sldId="915"/>
            <ac:spMk id="2" creationId="{D31720DC-1EBB-40B7-A34D-3ED0925B86BF}"/>
          </ac:spMkLst>
        </pc:spChg>
        <pc:spChg chg="mod">
          <ac:chgData name="Rob Miles" userId="a4ce6a659fd80c02" providerId="LiveId" clId="{119E2335-4650-4979-9FDA-3DD021DE2C01}" dt="2021-11-26T16:32:31.638" v="6579" actId="20577"/>
          <ac:spMkLst>
            <pc:docMk/>
            <pc:sldMk cId="587446276" sldId="915"/>
            <ac:spMk id="3" creationId="{BD81919D-FD09-4E42-82F7-AA6C89589ACA}"/>
          </ac:spMkLst>
        </pc:spChg>
        <pc:picChg chg="del">
          <ac:chgData name="Rob Miles" userId="a4ce6a659fd80c02" providerId="LiveId" clId="{119E2335-4650-4979-9FDA-3DD021DE2C01}" dt="2021-11-26T16:18:20.337" v="5924" actId="478"/>
          <ac:picMkLst>
            <pc:docMk/>
            <pc:sldMk cId="587446276" sldId="915"/>
            <ac:picMk id="6" creationId="{BC6FA0D1-D6B8-405A-BCD9-B1017B7E3E35}"/>
          </ac:picMkLst>
        </pc:picChg>
      </pc:sldChg>
      <pc:sldChg chg="addSp delSp modSp new mod">
        <pc:chgData name="Rob Miles" userId="a4ce6a659fd80c02" providerId="LiveId" clId="{119E2335-4650-4979-9FDA-3DD021DE2C01}" dt="2021-11-26T16:30:44.936" v="6291" actId="1076"/>
        <pc:sldMkLst>
          <pc:docMk/>
          <pc:sldMk cId="663227426" sldId="916"/>
        </pc:sldMkLst>
        <pc:spChg chg="mod">
          <ac:chgData name="Rob Miles" userId="a4ce6a659fd80c02" providerId="LiveId" clId="{119E2335-4650-4979-9FDA-3DD021DE2C01}" dt="2021-11-26T16:21:10.196" v="6288" actId="20577"/>
          <ac:spMkLst>
            <pc:docMk/>
            <pc:sldMk cId="663227426" sldId="916"/>
            <ac:spMk id="2" creationId="{69519821-32CD-42A3-A2CB-47DEFDB43340}"/>
          </ac:spMkLst>
        </pc:spChg>
        <pc:spChg chg="add del mod">
          <ac:chgData name="Rob Miles" userId="a4ce6a659fd80c02" providerId="LiveId" clId="{119E2335-4650-4979-9FDA-3DD021DE2C01}" dt="2021-11-26T16:21:04.688" v="6265" actId="14100"/>
          <ac:spMkLst>
            <pc:docMk/>
            <pc:sldMk cId="663227426" sldId="916"/>
            <ac:spMk id="3" creationId="{A21E842C-E6FC-402B-9DA7-684A853FE495}"/>
          </ac:spMkLst>
        </pc:spChg>
        <pc:picChg chg="add del mod">
          <ac:chgData name="Rob Miles" userId="a4ce6a659fd80c02" providerId="LiveId" clId="{119E2335-4650-4979-9FDA-3DD021DE2C01}" dt="2021-11-26T16:19:17.518" v="5952"/>
          <ac:picMkLst>
            <pc:docMk/>
            <pc:sldMk cId="663227426" sldId="916"/>
            <ac:picMk id="5" creationId="{2602D31A-B3C3-4E32-8A2E-FCCCEB651A86}"/>
          </ac:picMkLst>
        </pc:picChg>
        <pc:picChg chg="add del mod">
          <ac:chgData name="Rob Miles" userId="a4ce6a659fd80c02" providerId="LiveId" clId="{119E2335-4650-4979-9FDA-3DD021DE2C01}" dt="2021-11-26T16:19:49.201" v="5957"/>
          <ac:picMkLst>
            <pc:docMk/>
            <pc:sldMk cId="663227426" sldId="916"/>
            <ac:picMk id="7" creationId="{FDB5038B-E4E6-4360-B5E6-E948FBBD9A10}"/>
          </ac:picMkLst>
        </pc:picChg>
        <pc:picChg chg="add mod">
          <ac:chgData name="Rob Miles" userId="a4ce6a659fd80c02" providerId="LiveId" clId="{119E2335-4650-4979-9FDA-3DD021DE2C01}" dt="2021-11-26T16:30:44.936" v="6291" actId="1076"/>
          <ac:picMkLst>
            <pc:docMk/>
            <pc:sldMk cId="663227426" sldId="916"/>
            <ac:picMk id="9" creationId="{6E890015-7C02-4ED0-9D52-A8FBDF822A2B}"/>
          </ac:picMkLst>
        </pc:picChg>
      </pc:sldChg>
      <pc:sldChg chg="addSp modSp new mod">
        <pc:chgData name="Rob Miles" userId="a4ce6a659fd80c02" providerId="LiveId" clId="{119E2335-4650-4979-9FDA-3DD021DE2C01}" dt="2021-11-26T16:32:18.021" v="6563" actId="20577"/>
        <pc:sldMkLst>
          <pc:docMk/>
          <pc:sldMk cId="1957570229" sldId="917"/>
        </pc:sldMkLst>
        <pc:spChg chg="mod">
          <ac:chgData name="Rob Miles" userId="a4ce6a659fd80c02" providerId="LiveId" clId="{119E2335-4650-4979-9FDA-3DD021DE2C01}" dt="2021-11-26T16:30:58.924" v="6309" actId="20577"/>
          <ac:spMkLst>
            <pc:docMk/>
            <pc:sldMk cId="1957570229" sldId="917"/>
            <ac:spMk id="2" creationId="{2094660F-1932-4E66-8914-E7518FE3A31D}"/>
          </ac:spMkLst>
        </pc:spChg>
        <pc:spChg chg="mod">
          <ac:chgData name="Rob Miles" userId="a4ce6a659fd80c02" providerId="LiveId" clId="{119E2335-4650-4979-9FDA-3DD021DE2C01}" dt="2021-11-26T16:32:18.021" v="6563" actId="20577"/>
          <ac:spMkLst>
            <pc:docMk/>
            <pc:sldMk cId="1957570229" sldId="917"/>
            <ac:spMk id="3" creationId="{2C247E15-E7C2-4019-8A3F-E241DD207F9F}"/>
          </ac:spMkLst>
        </pc:spChg>
        <pc:picChg chg="add mod">
          <ac:chgData name="Rob Miles" userId="a4ce6a659fd80c02" providerId="LiveId" clId="{119E2335-4650-4979-9FDA-3DD021DE2C01}" dt="2021-11-26T16:31:56.703" v="6450" actId="1076"/>
          <ac:picMkLst>
            <pc:docMk/>
            <pc:sldMk cId="1957570229" sldId="917"/>
            <ac:picMk id="5" creationId="{F934A164-346E-473E-853F-D01CC9E7053C}"/>
          </ac:picMkLst>
        </pc:picChg>
      </pc:sldChg>
    </pc:docChg>
  </pc:docChgLst>
</pc:chgInfo>
</file>

<file path=ppt/media/hdphoto1.wdp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jpg>
</file>

<file path=ppt/media/image49.png>
</file>

<file path=ppt/media/image5.jpeg>
</file>

<file path=ppt/media/image50.png>
</file>

<file path=ppt/media/image51.png>
</file>

<file path=ppt/media/image52.jp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31A26D-ECD6-47E3-8707-AD5BD0E39748}" type="datetimeFigureOut">
              <a:rPr lang="en-GB" smtClean="0"/>
              <a:t>18/09/2022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62014F-BE3B-4388-8953-6E6E6C2EA7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7336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276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36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390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6266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36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612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Connect the PICO to </a:t>
            </a:r>
            <a:r>
              <a:rPr lang="en-GB" dirty="0" err="1"/>
              <a:t>Thonny</a:t>
            </a:r>
            <a:r>
              <a:rPr lang="en-GB" dirty="0"/>
              <a:t>. </a:t>
            </a:r>
          </a:p>
          <a:p>
            <a:r>
              <a:rPr lang="en-GB" dirty="0"/>
              <a:t>Explain that a Circuit Python device appears as a disk drive. </a:t>
            </a:r>
          </a:p>
          <a:p>
            <a:r>
              <a:rPr lang="en-GB" dirty="0"/>
              <a:t>Show the contents of the disk drive, including the lib folder. </a:t>
            </a:r>
          </a:p>
          <a:p>
            <a:r>
              <a:rPr lang="en-GB" dirty="0"/>
              <a:t>Explain that we can drop Python library files here which can be used by </a:t>
            </a:r>
            <a:r>
              <a:rPr lang="en-GB"/>
              <a:t>the application. 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5345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39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496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2014F-BE3B-4388-8953-6E6E6C2EA72F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16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5998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96CE17E4-D382-4980-86BE-1A3BB8D2DEF5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0A717A24-9930-44D9-AB40-15C667872EEB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691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94A72909-693A-4162-8BC3-A3C5434BB173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433237BD-81E7-4468-ABF6-BEE06A7F651E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0934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CD37D160-BAC5-4C59-A814-7C6D966F6FE8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C3980A0A-D553-4790-BBA8-4490488C7515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02236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solidFill>
                  <a:srgbClr val="011E4F"/>
                </a:soli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992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50446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4481416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4482124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88738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logo slide_color">
    <p:bg>
      <p:bgPr>
        <a:solidFill>
          <a:srgbClr val="011E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8433553" y="6059509"/>
            <a:ext cx="4669" cy="4670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sp>
        <p:nvSpPr>
          <p:cNvPr id="7" name="Freeform 19"/>
          <p:cNvSpPr>
            <a:spLocks/>
          </p:cNvSpPr>
          <p:nvPr userDrawn="1"/>
        </p:nvSpPr>
        <p:spPr bwMode="auto">
          <a:xfrm>
            <a:off x="8402428" y="5626799"/>
            <a:ext cx="4669" cy="4670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402680" y="6104303"/>
            <a:ext cx="1341108" cy="28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296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8952E831-D938-48FC-A765-84290C90EDB7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045206AB-3E25-4D6B-A4B8-AC335169FB3B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2103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5998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C51DC784-6EBD-45D0-A98E-C42A027E79B7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E5205048-D9A4-4C7F-985B-764DF62236CE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3604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BACE2EE6-0251-4194-AEB0-15C0AABD7D48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F78A4C3E-C9BC-4E3C-B0A1-6687AEC16079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8603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02F3C95F-384F-4E36-B4E2-5F03EB788059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D6DF09A8-B9CB-4A1D-912A-FEDBDD58B77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2929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79894F68-91BD-455C-A7A8-C4A011937994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238B2F3B-88DD-42CF-BA82-5CCD2DE4EC8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4722613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4F74B511-3659-4E40-9BD4-D6C8FDE26A08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0C4E26F1-D4FB-498F-8676-1D6C84472837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4379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3E5D0D06-6B71-49C4-A181-55AEC8D23C9B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3C94295E-ED6A-4E0F-A2F9-59D23F97D9F8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389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1D1C8FBD-F419-44FD-95C2-B8CFA905B496}" type="datetime1">
              <a:rPr lang="en-US"/>
              <a:pPr/>
              <a:t>9/18/2022</a:t>
            </a:fld>
            <a:endParaRPr lang="en-GB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 defTabSz="914400">
              <a:defRPr/>
            </a:lvl1pPr>
          </a:lstStyle>
          <a:p>
            <a:endParaRPr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 defTabSz="914400">
              <a:defRPr/>
            </a:lvl1pPr>
          </a:lstStyle>
          <a:p>
            <a:fld id="{2CC65989-6D15-455A-9464-C931D0779FB7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99158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l" defTabSz="914226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fld id="{89D99766-3585-4D69-9F36-A75FB144DDB3}" type="datetime1">
              <a:rPr lang="en-US" smtClean="0"/>
              <a:pPr/>
              <a:t>9/18/2022</a:t>
            </a:fld>
            <a:endParaRPr lang="en-GB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/>
          <a:lstStyle>
            <a:lvl1pPr marL="0" marR="0" lvl="0" indent="0" algn="ctr" defTabSz="914226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r" defTabSz="914226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fld id="{0EFE5B4A-3FB0-4BB8-A23F-EFC31214581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72619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46" r:id="rId13"/>
    <p:sldLayoutId id="2147483747" r:id="rId14"/>
    <p:sldLayoutId id="2147483748" r:id="rId15"/>
  </p:sldLayoutIdLst>
  <p:txStyles>
    <p:titleStyle>
      <a:lvl1pPr marL="0" marR="0" lvl="0" indent="0" algn="l" defTabSz="914226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chemeClr val="tx1"/>
          </a:solidFill>
          <a:uFillTx/>
          <a:latin typeface="Calibri Light"/>
        </a:defRPr>
      </a:lvl1pPr>
    </p:titleStyle>
    <p:bodyStyle>
      <a:lvl1pPr marL="228554" marR="0" lvl="0" indent="-228554" algn="l" defTabSz="914226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chemeClr val="tx1"/>
          </a:solidFill>
          <a:uFillTx/>
          <a:latin typeface="Calibri Light" panose="020F0302020204030204" pitchFamily="34" charset="0"/>
          <a:cs typeface="Calibri Light" panose="020F0302020204030204" pitchFamily="34" charset="0"/>
        </a:defRPr>
      </a:lvl1pPr>
      <a:lvl2pPr marL="685671" marR="0" lvl="1" indent="-228554" algn="l" defTabSz="914226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chemeClr val="tx1"/>
          </a:solidFill>
          <a:uFillTx/>
          <a:latin typeface="Calibri Light" panose="020F0302020204030204" pitchFamily="34" charset="0"/>
          <a:cs typeface="Calibri Light" panose="020F0302020204030204" pitchFamily="34" charset="0"/>
        </a:defRPr>
      </a:lvl2pPr>
      <a:lvl3pPr marL="1142780" marR="0" lvl="2" indent="-228554" algn="l" defTabSz="914226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chemeClr val="tx1"/>
          </a:solidFill>
          <a:uFillTx/>
          <a:latin typeface="Calibri Light" panose="020F0302020204030204" pitchFamily="34" charset="0"/>
          <a:cs typeface="Calibri Light" panose="020F0302020204030204" pitchFamily="34" charset="0"/>
        </a:defRPr>
      </a:lvl3pPr>
      <a:lvl4pPr marL="1599889" marR="0" lvl="3" indent="-228554" algn="l" defTabSz="914226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chemeClr val="tx1"/>
          </a:solidFill>
          <a:uFillTx/>
          <a:latin typeface="Calibri Light" panose="020F0302020204030204" pitchFamily="34" charset="0"/>
          <a:cs typeface="Calibri Light" panose="020F0302020204030204" pitchFamily="34" charset="0"/>
        </a:defRPr>
      </a:lvl4pPr>
      <a:lvl5pPr marL="2057006" marR="0" lvl="4" indent="-228554" algn="l" defTabSz="914226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chemeClr val="tx1"/>
          </a:solidFill>
          <a:uFillTx/>
          <a:latin typeface="Calibri Light" panose="020F0302020204030204" pitchFamily="34" charset="0"/>
          <a:cs typeface="Calibri Light" panose="020F0302020204030204" pitchFamily="34" charset="0"/>
        </a:defRPr>
      </a:lvl5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1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35779" y="662550"/>
            <a:ext cx="5259325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GB" sz="5500" b="1" dirty="0">
                <a:solidFill>
                  <a:schemeClr val="bg1"/>
                </a:solidFill>
              </a:rPr>
              <a:t>Make your own musical instruments with Python and Pure Data</a:t>
            </a:r>
            <a:endParaRPr lang="en-GB" sz="55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75812" y="4214214"/>
            <a:ext cx="3271652" cy="1473017"/>
          </a:xfrm>
        </p:spPr>
        <p:txBody>
          <a:bodyPr anchor="t">
            <a:normAutofit fontScale="92500" lnSpcReduction="20000"/>
          </a:bodyPr>
          <a:lstStyle/>
          <a:p>
            <a:pPr algn="l"/>
            <a:endParaRPr lang="en-GB" sz="1900" dirty="0">
              <a:solidFill>
                <a:schemeClr val="bg1"/>
              </a:solidFill>
            </a:endParaRPr>
          </a:p>
          <a:p>
            <a:pPr algn="l"/>
            <a:r>
              <a:rPr lang="en-GB" dirty="0">
                <a:solidFill>
                  <a:schemeClr val="bg1"/>
                </a:solidFill>
              </a:rPr>
              <a:t>Rob Miles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www.robmiles.com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@robmiles</a:t>
            </a:r>
          </a:p>
        </p:txBody>
      </p:sp>
      <p:sp>
        <p:nvSpPr>
          <p:cNvPr id="11" name="Freeform: Shape 1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5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78E21B-94A5-4ACD-8229-5F623D44A5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471018">
            <a:off x="578136" y="1085692"/>
            <a:ext cx="4436461" cy="26751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7735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20DC-1EBB-40B7-A34D-3ED0925B8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1186356"/>
            <a:ext cx="7382844" cy="2139688"/>
          </a:xfrm>
        </p:spPr>
        <p:txBody>
          <a:bodyPr/>
          <a:lstStyle/>
          <a:p>
            <a:r>
              <a:rPr lang="en-GB" dirty="0"/>
              <a:t>Work through  1: Let’s make a drum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1919D-FD09-4E42-82F7-AA6C89589A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240" y="3877277"/>
            <a:ext cx="4482124" cy="1598899"/>
          </a:xfrm>
        </p:spPr>
        <p:txBody>
          <a:bodyPr/>
          <a:lstStyle/>
          <a:p>
            <a:r>
              <a:rPr lang="en-GB" dirty="0"/>
              <a:t>We can start by making a digital kick drum using Pure Data</a:t>
            </a:r>
          </a:p>
        </p:txBody>
      </p:sp>
    </p:spTree>
    <p:extLst>
      <p:ext uri="{BB962C8B-B14F-4D97-AF65-F5344CB8AC3E}">
        <p14:creationId xmlns:p14="http://schemas.microsoft.com/office/powerpoint/2010/main" val="76261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36454-8D57-43E4-9E2E-BA312EE26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Making a kick drum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DABE3-1C62-40C9-95BB-F9D03BB56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4994706" cy="4351336"/>
          </a:xfrm>
        </p:spPr>
        <p:txBody>
          <a:bodyPr/>
          <a:lstStyle/>
          <a:p>
            <a:r>
              <a:rPr lang="en-GB" dirty="0"/>
              <a:t>We are going to use Pure Data to create a kick drum sound</a:t>
            </a:r>
          </a:p>
          <a:p>
            <a:r>
              <a:rPr lang="en-GB" dirty="0"/>
              <a:t>The kick drum is produced by a waveform that will be created by software</a:t>
            </a:r>
          </a:p>
          <a:p>
            <a:r>
              <a:rPr lang="en-GB" dirty="0"/>
              <a:t>Kick drums start with a high pitched thump followed by a lower pitched sounds as the drum resonates</a:t>
            </a:r>
          </a:p>
        </p:txBody>
      </p:sp>
      <p:pic>
        <p:nvPicPr>
          <p:cNvPr id="4" name="Picture 3" descr="Marching drums">
            <a:extLst>
              <a:ext uri="{FF2B5EF4-FFF2-40B4-BE49-F238E27FC236}">
                <a16:creationId xmlns:a16="http://schemas.microsoft.com/office/drawing/2014/main" id="{03DF52B2-D3CC-4BD0-8038-CE20D3EC9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9323">
            <a:off x="6517591" y="1553811"/>
            <a:ext cx="5038290" cy="33457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68019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7AC8A-2373-4ED0-89B7-2FD4C1D94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0DE2E-FB6A-4823-BF3F-59ACB363C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706976" cy="4351336"/>
          </a:xfrm>
        </p:spPr>
        <p:txBody>
          <a:bodyPr/>
          <a:lstStyle/>
          <a:p>
            <a:r>
              <a:rPr lang="en-GB" dirty="0"/>
              <a:t>Pure Data runs as a graphical application which you use to create the code</a:t>
            </a:r>
          </a:p>
          <a:p>
            <a:r>
              <a:rPr lang="en-GB" dirty="0"/>
              <a:t>When you start the program you get the console</a:t>
            </a:r>
          </a:p>
          <a:p>
            <a:r>
              <a:rPr lang="en-GB" dirty="0"/>
              <a:t>You can’t use this for patches, you just use it to manage the application</a:t>
            </a:r>
          </a:p>
          <a:p>
            <a:r>
              <a:rPr lang="en-GB" dirty="0"/>
              <a:t>Lets start with </a:t>
            </a:r>
            <a:r>
              <a:rPr lang="en-GB" b="1" dirty="0"/>
              <a:t>File-&gt;New</a:t>
            </a:r>
            <a:r>
              <a:rPr lang="en-GB" dirty="0"/>
              <a:t> to open an empty patch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E7B3F3-BD25-4AA9-86EC-072CED71A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8270" y="1386492"/>
            <a:ext cx="4772691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29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DECAF-665B-4BDA-9D89-30DE4CCEE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Edit and Run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49078-8EDE-466C-99AA-B59873152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937982" cy="4351336"/>
          </a:xfrm>
        </p:spPr>
        <p:txBody>
          <a:bodyPr/>
          <a:lstStyle/>
          <a:p>
            <a:r>
              <a:rPr lang="en-GB" dirty="0"/>
              <a:t>When you’re working on a patch you can be in “edit” or “run” mode</a:t>
            </a:r>
          </a:p>
          <a:p>
            <a:pPr lvl="1"/>
            <a:r>
              <a:rPr lang="en-GB" dirty="0"/>
              <a:t>In </a:t>
            </a:r>
            <a:r>
              <a:rPr lang="en-GB" b="1" dirty="0"/>
              <a:t>edit</a:t>
            </a:r>
            <a:r>
              <a:rPr lang="en-GB" dirty="0"/>
              <a:t> mode the cursor is a </a:t>
            </a:r>
            <a:r>
              <a:rPr lang="en-GB" b="1" dirty="0"/>
              <a:t>hand</a:t>
            </a:r>
          </a:p>
          <a:p>
            <a:pPr lvl="1"/>
            <a:r>
              <a:rPr lang="en-GB" dirty="0"/>
              <a:t>In </a:t>
            </a:r>
            <a:r>
              <a:rPr lang="en-GB" b="1" dirty="0"/>
              <a:t>run</a:t>
            </a:r>
            <a:r>
              <a:rPr lang="en-GB" dirty="0"/>
              <a:t> mode the cursor is an </a:t>
            </a:r>
            <a:r>
              <a:rPr lang="en-GB" b="1" dirty="0"/>
              <a:t>arrow</a:t>
            </a:r>
          </a:p>
          <a:p>
            <a:r>
              <a:rPr lang="en-GB" dirty="0"/>
              <a:t>You can only add objects and connections when in Edit mode</a:t>
            </a:r>
          </a:p>
          <a:p>
            <a:r>
              <a:rPr lang="en-GB" dirty="0"/>
              <a:t>You toggle between edit and run by pressing </a:t>
            </a:r>
            <a:r>
              <a:rPr lang="en-GB" b="1" dirty="0"/>
              <a:t>CTRL+E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6C6C48-EE9B-457D-B112-BE35CF498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079" y="3556798"/>
            <a:ext cx="1653737" cy="1294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24DE73-FB2F-47E6-8263-6CC0E625F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5599" y="1420683"/>
            <a:ext cx="1168699" cy="16556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CFCF2F-F966-45BA-B7C3-74CD438E2888}"/>
              </a:ext>
            </a:extLst>
          </p:cNvPr>
          <p:cNvSpPr txBox="1"/>
          <p:nvPr/>
        </p:nvSpPr>
        <p:spPr>
          <a:xfrm>
            <a:off x="7924382" y="3903743"/>
            <a:ext cx="14437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/>
              <a:t>Edit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6E4295-4D22-4345-BAD7-B16D49BEEDCD}"/>
              </a:ext>
            </a:extLst>
          </p:cNvPr>
          <p:cNvSpPr txBox="1"/>
          <p:nvPr/>
        </p:nvSpPr>
        <p:spPr>
          <a:xfrm>
            <a:off x="7924382" y="1992776"/>
            <a:ext cx="14437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/>
              <a:t>Run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666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7AC8A-2373-4ED0-89B7-2FD4C1D94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Bang object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0DE2E-FB6A-4823-BF3F-59ACB363C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706976" cy="4351336"/>
          </a:xfrm>
        </p:spPr>
        <p:txBody>
          <a:bodyPr/>
          <a:lstStyle/>
          <a:p>
            <a:r>
              <a:rPr lang="en-GB" dirty="0"/>
              <a:t>Pure Data programs are made up of </a:t>
            </a:r>
            <a:r>
              <a:rPr lang="en-GB" i="1" dirty="0"/>
              <a:t>patches</a:t>
            </a:r>
          </a:p>
          <a:p>
            <a:r>
              <a:rPr lang="en-GB" dirty="0"/>
              <a:t>You add objects to the patch and then link them together </a:t>
            </a:r>
          </a:p>
          <a:p>
            <a:r>
              <a:rPr lang="en-GB" dirty="0"/>
              <a:t>We are going to start with a trigger object called a </a:t>
            </a:r>
            <a:r>
              <a:rPr lang="en-GB" b="1" dirty="0"/>
              <a:t>Bang</a:t>
            </a:r>
            <a:r>
              <a:rPr lang="en-GB" dirty="0"/>
              <a:t> </a:t>
            </a:r>
          </a:p>
          <a:p>
            <a:r>
              <a:rPr lang="en-GB" dirty="0"/>
              <a:t>We select the Bang object from the Put menu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BBA74B-76C1-49BC-9946-6FE1C0274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5179" y="1027908"/>
            <a:ext cx="4808618" cy="546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151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23174-8BB8-4581-8380-B34A374E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Bang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B5CB7-0508-485C-9AC7-932B29195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4982780" cy="4351336"/>
          </a:xfrm>
        </p:spPr>
        <p:txBody>
          <a:bodyPr/>
          <a:lstStyle/>
          <a:p>
            <a:r>
              <a:rPr lang="en-GB" dirty="0"/>
              <a:t>When the patch is running we can click on the Bang object to send a message out of the bottom of the object</a:t>
            </a:r>
          </a:p>
          <a:p>
            <a:r>
              <a:rPr lang="en-GB" dirty="0"/>
              <a:t>The message will trigger another object to do something</a:t>
            </a:r>
          </a:p>
          <a:p>
            <a:r>
              <a:rPr lang="en-GB" dirty="0"/>
              <a:t>We make the program run by connecting outputs to inputs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6372C5-C6B3-4FF7-B9AE-115AD8B94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018" y="2104925"/>
            <a:ext cx="4315427" cy="359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29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55CE7-DEFE-4DA0-A89B-DC0B24E10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A06C6-E8CC-45B7-A599-658330EB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3676851"/>
            <a:ext cx="10269351" cy="2500112"/>
          </a:xfrm>
        </p:spPr>
        <p:txBody>
          <a:bodyPr/>
          <a:lstStyle/>
          <a:p>
            <a:r>
              <a:rPr lang="en-GB" dirty="0"/>
              <a:t>We start with a waveform that is expressed as a line that goes from 0 to 1 over 200 milliseconds</a:t>
            </a:r>
          </a:p>
          <a:p>
            <a:pPr lvl="1"/>
            <a:r>
              <a:rPr lang="en-GB" dirty="0"/>
              <a:t>200 milliseconds is the length of the sound that we want to make – that’s a fifth of a second</a:t>
            </a:r>
          </a:p>
          <a:p>
            <a:r>
              <a:rPr lang="en-GB" dirty="0"/>
              <a:t>We will use the Pure Data </a:t>
            </a:r>
            <a:r>
              <a:rPr lang="en-GB" b="1" dirty="0"/>
              <a:t>line</a:t>
            </a:r>
            <a:r>
              <a:rPr lang="en-GB" dirty="0"/>
              <a:t> object to make this line</a:t>
            </a:r>
          </a:p>
          <a:p>
            <a:r>
              <a:rPr lang="en-GB" dirty="0"/>
              <a:t>We need to create a message to tell the line what waveform to make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12078D-34CA-4DA5-813C-373FE3A61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617" y="1593756"/>
            <a:ext cx="6140766" cy="183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52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4D9A9-8F41-404E-AA13-E20B8AFA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Make a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9E19C-9B42-42E5-890F-D7E39AACD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918732" cy="4351336"/>
          </a:xfrm>
        </p:spPr>
        <p:txBody>
          <a:bodyPr/>
          <a:lstStyle/>
          <a:p>
            <a:r>
              <a:rPr lang="en-GB" dirty="0"/>
              <a:t>We start by putting a message object into the patch</a:t>
            </a:r>
          </a:p>
          <a:p>
            <a:r>
              <a:rPr lang="en-GB" dirty="0"/>
              <a:t>This is a special object type that we can find in the Put menu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C16FF4-4EE2-4F89-87C8-6B4573030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025" y="1132030"/>
            <a:ext cx="4568772" cy="5229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3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4D9A9-8F41-404E-AA13-E20B8AFA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Make a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9E19C-9B42-42E5-890F-D7E39AACD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918732" cy="4351336"/>
          </a:xfrm>
        </p:spPr>
        <p:txBody>
          <a:bodyPr/>
          <a:lstStyle/>
          <a:p>
            <a:r>
              <a:rPr lang="en-GB" dirty="0"/>
              <a:t>The message object can contain multiple messages</a:t>
            </a:r>
          </a:p>
          <a:p>
            <a:r>
              <a:rPr lang="en-GB" dirty="0"/>
              <a:t>We want to send two messages to line</a:t>
            </a:r>
          </a:p>
          <a:p>
            <a:r>
              <a:rPr lang="en-GB" dirty="0"/>
              <a:t>The first message is the value 0</a:t>
            </a:r>
          </a:p>
          <a:p>
            <a:pPr lvl="1"/>
            <a:r>
              <a:rPr lang="en-GB" dirty="0"/>
              <a:t>This is the start level for the line</a:t>
            </a:r>
          </a:p>
          <a:p>
            <a:r>
              <a:rPr lang="en-GB" dirty="0"/>
              <a:t>The second message is the value pair 1,200</a:t>
            </a:r>
          </a:p>
          <a:p>
            <a:pPr lvl="1"/>
            <a:r>
              <a:rPr lang="en-GB" dirty="0"/>
              <a:t>This is the end level and the duration in milliseconds of the 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120206-546A-4AD4-8991-5DB401060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0981" y="2036586"/>
            <a:ext cx="2711937" cy="248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9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4D9A9-8F41-404E-AA13-E20B8AFA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a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9E19C-9B42-42E5-890F-D7E39AACD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918732" cy="4351336"/>
          </a:xfrm>
        </p:spPr>
        <p:txBody>
          <a:bodyPr/>
          <a:lstStyle/>
          <a:p>
            <a:r>
              <a:rPr lang="en-GB" dirty="0"/>
              <a:t>There is no pre-set object for the line object</a:t>
            </a:r>
          </a:p>
          <a:p>
            <a:r>
              <a:rPr lang="en-GB" dirty="0"/>
              <a:t>We make an empty object and then specify that it is a 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AFA9D6-D09A-4D5F-AB10-8051E04FF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2973" y="810743"/>
            <a:ext cx="4696480" cy="552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94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73CC4-951F-4CA2-959D-8DC1EB052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262D6-4C63-40A1-AFED-632B149D2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20000"/>
          </a:bodyPr>
          <a:lstStyle/>
          <a:p>
            <a:r>
              <a:rPr lang="en-GB" sz="2400" dirty="0"/>
              <a:t>About Rob</a:t>
            </a:r>
          </a:p>
          <a:p>
            <a:r>
              <a:rPr lang="en-GB" sz="2400" dirty="0"/>
              <a:t>Pure Data</a:t>
            </a:r>
          </a:p>
          <a:p>
            <a:pPr lvl="1"/>
            <a:r>
              <a:rPr lang="en-GB" sz="2000" dirty="0"/>
              <a:t>Making sound from maths</a:t>
            </a:r>
          </a:p>
          <a:p>
            <a:pPr lvl="1"/>
            <a:r>
              <a:rPr lang="en-GB" sz="2000" dirty="0"/>
              <a:t>MIDI messages and music</a:t>
            </a:r>
          </a:p>
          <a:p>
            <a:pPr lvl="1"/>
            <a:r>
              <a:rPr lang="en-GB" sz="2000" dirty="0"/>
              <a:t>Making a Synth</a:t>
            </a:r>
          </a:p>
          <a:p>
            <a:r>
              <a:rPr lang="en-GB" sz="2400" dirty="0"/>
              <a:t>Fun with hardware</a:t>
            </a:r>
          </a:p>
          <a:p>
            <a:r>
              <a:rPr lang="en-GB" sz="2400" dirty="0"/>
              <a:t>Making music hardware</a:t>
            </a:r>
          </a:p>
          <a:p>
            <a:pPr lvl="1"/>
            <a:r>
              <a:rPr lang="en-GB" sz="2000" dirty="0"/>
              <a:t>The Raspberry PI PICO</a:t>
            </a:r>
          </a:p>
          <a:p>
            <a:pPr lvl="1"/>
            <a:r>
              <a:rPr lang="en-GB" sz="2000" dirty="0"/>
              <a:t>Circuit Python</a:t>
            </a:r>
          </a:p>
          <a:p>
            <a:pPr lvl="1"/>
            <a:r>
              <a:rPr lang="en-GB" sz="2000" dirty="0"/>
              <a:t>Talking MIDI</a:t>
            </a:r>
          </a:p>
          <a:p>
            <a:r>
              <a:rPr lang="en-GB" sz="2400" dirty="0"/>
              <a:t>The PICO MIDI </a:t>
            </a:r>
            <a:r>
              <a:rPr lang="en-GB" sz="2400" dirty="0" err="1"/>
              <a:t>CheeseBox</a:t>
            </a:r>
            <a:endParaRPr lang="en-GB" sz="2400" dirty="0"/>
          </a:p>
          <a:p>
            <a:r>
              <a:rPr lang="en-GB" sz="2400" dirty="0"/>
              <a:t>The PICO Crackers Controller</a:t>
            </a:r>
          </a:p>
          <a:p>
            <a:r>
              <a:rPr lang="en-GB" sz="2400" dirty="0"/>
              <a:t>Summary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7675BA-337B-4D29-9759-3297864A06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171" y="439667"/>
            <a:ext cx="4680538" cy="264952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2C3E0556-4F78-4F91-ADA9-4C562C2182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4188">
            <a:off x="5929546" y="2894859"/>
            <a:ext cx="4412569" cy="29361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443832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4D9A9-8F41-404E-AA13-E20B8AFA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Lines make audio signals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9E19C-9B42-42E5-890F-D7E39AACD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918732" cy="4351336"/>
          </a:xfrm>
        </p:spPr>
        <p:txBody>
          <a:bodyPr/>
          <a:lstStyle/>
          <a:p>
            <a:r>
              <a:rPr lang="en-GB" dirty="0"/>
              <a:t>The output of a line is an audio signal</a:t>
            </a:r>
          </a:p>
          <a:p>
            <a:r>
              <a:rPr lang="en-GB" dirty="0"/>
              <a:t>This is signified by the addition of a ~ character on the end of the object name</a:t>
            </a:r>
          </a:p>
          <a:p>
            <a:r>
              <a:rPr lang="en-GB" dirty="0"/>
              <a:t>We could send this signal to a speaker if we wanted</a:t>
            </a:r>
          </a:p>
          <a:p>
            <a:pPr lvl="1"/>
            <a:r>
              <a:rPr lang="en-GB" dirty="0"/>
              <a:t>But it wouldn’t sound like much</a:t>
            </a:r>
          </a:p>
          <a:p>
            <a:pPr lvl="1"/>
            <a:r>
              <a:rPr lang="en-GB" dirty="0"/>
              <a:t>The speaker cone would just move outwards over a fifth of a second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F98273-7C58-4FAC-B681-D99A03B36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8252" y="2214635"/>
            <a:ext cx="2716304" cy="357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84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4D9A9-8F41-404E-AA13-E20B8AFA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Make an interesting sound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9E19C-9B42-42E5-890F-D7E39AACD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7"/>
            <a:ext cx="6717629" cy="4351336"/>
          </a:xfrm>
        </p:spPr>
        <p:txBody>
          <a:bodyPr/>
          <a:lstStyle/>
          <a:p>
            <a:r>
              <a:rPr lang="en-GB" dirty="0"/>
              <a:t>I want the sound to contain 20 cycles</a:t>
            </a:r>
          </a:p>
          <a:p>
            <a:pPr lvl="1"/>
            <a:r>
              <a:rPr lang="en-GB" dirty="0"/>
              <a:t>This will make the speaker go in and out 20 times</a:t>
            </a:r>
          </a:p>
          <a:p>
            <a:r>
              <a:rPr lang="en-GB" dirty="0"/>
              <a:t>I can do this by multiplying the output of line by 20</a:t>
            </a:r>
          </a:p>
          <a:p>
            <a:pPr lvl="1"/>
            <a:r>
              <a:rPr lang="en-GB" dirty="0"/>
              <a:t>This multiplies each value in the audio signal by the value as they pass through the object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4A2AEA-8E87-482F-9FBB-170238896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6079" y="1370041"/>
            <a:ext cx="2121218" cy="428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49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4D9A9-8F41-404E-AA13-E20B8AFA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a sine wave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9E19C-9B42-42E5-890F-D7E39AACD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7"/>
            <a:ext cx="6717629" cy="4351336"/>
          </a:xfrm>
        </p:spPr>
        <p:txBody>
          <a:bodyPr/>
          <a:lstStyle/>
          <a:p>
            <a:r>
              <a:rPr lang="en-GB" dirty="0"/>
              <a:t>The next thing we do is take the “cosine” of the signal as it goes through</a:t>
            </a:r>
          </a:p>
          <a:p>
            <a:r>
              <a:rPr lang="en-GB" dirty="0"/>
              <a:t>The </a:t>
            </a:r>
            <a:r>
              <a:rPr lang="en-GB" b="1" dirty="0"/>
              <a:t>cos</a:t>
            </a:r>
            <a:r>
              <a:rPr lang="en-GB" dirty="0"/>
              <a:t> object multiplies the incoming values by 360 degrees and then takes the cosine of that value</a:t>
            </a:r>
          </a:p>
          <a:p>
            <a:r>
              <a:rPr lang="en-GB" dirty="0"/>
              <a:t>This means we get a cosine wave that goes between -1 and 1</a:t>
            </a:r>
          </a:p>
          <a:p>
            <a:r>
              <a:rPr lang="en-GB" dirty="0"/>
              <a:t>We can use that to make a sound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FFEBC4-F2F8-4C88-B57A-2E9200858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1689" y="484403"/>
            <a:ext cx="2020105" cy="529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41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21652-4EB2-425D-B5E9-84131BFD2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Digital to Analogue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2B286-BD9C-4BFC-B54C-8EFE50533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4465317" cy="4351336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b="1" dirty="0" err="1"/>
              <a:t>dac</a:t>
            </a:r>
            <a:r>
              <a:rPr lang="en-GB" dirty="0"/>
              <a:t> object takes in a stream and sends the values to the sound output on the computer</a:t>
            </a:r>
          </a:p>
          <a:p>
            <a:r>
              <a:rPr lang="en-GB" dirty="0"/>
              <a:t>It has two inputs, one for left and another for right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A24779-47EB-49B3-92D4-46BC5779B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2271" y="1104575"/>
            <a:ext cx="1419423" cy="464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5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3CCC5-6410-443C-AD9B-FF55DAE3C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Wiring it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1B2C7-3F9A-4777-A7FE-2B13ED8CF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7"/>
            <a:ext cx="5533721" cy="4351336"/>
          </a:xfrm>
        </p:spPr>
        <p:txBody>
          <a:bodyPr/>
          <a:lstStyle/>
          <a:p>
            <a:r>
              <a:rPr lang="en-GB" dirty="0"/>
              <a:t>We add wires by clicking on the output of an object (the thick lines) and then dragging the end of the connecting line to the input of another</a:t>
            </a:r>
          </a:p>
          <a:p>
            <a:r>
              <a:rPr lang="en-GB" dirty="0"/>
              <a:t>We can change these connections later</a:t>
            </a:r>
          </a:p>
          <a:p>
            <a:r>
              <a:rPr lang="en-GB" dirty="0"/>
              <a:t>An output can be connected to multiple inputs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033056-2EFD-416D-9418-4DF61A02E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7842" y="2352525"/>
            <a:ext cx="2143424" cy="21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1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5233F-CE7E-463D-9FCB-0BC2C935A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final circuit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2B5C6-0B9A-4267-8918-6402761E8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023582" cy="4351336"/>
          </a:xfrm>
        </p:spPr>
        <p:txBody>
          <a:bodyPr/>
          <a:lstStyle/>
          <a:p>
            <a:r>
              <a:rPr lang="en-GB" dirty="0"/>
              <a:t>This is the final circuit</a:t>
            </a:r>
          </a:p>
          <a:p>
            <a:r>
              <a:rPr lang="en-GB" dirty="0"/>
              <a:t>Note that the output from the </a:t>
            </a:r>
            <a:r>
              <a:rPr lang="en-GB" b="1" dirty="0"/>
              <a:t>cos~</a:t>
            </a:r>
            <a:r>
              <a:rPr lang="en-GB" dirty="0"/>
              <a:t> is sent to both the left and right inputs of the </a:t>
            </a:r>
            <a:r>
              <a:rPr lang="en-GB" b="1" dirty="0" err="1"/>
              <a:t>adc</a:t>
            </a:r>
            <a:r>
              <a:rPr lang="en-GB" b="1" dirty="0"/>
              <a:t>~</a:t>
            </a:r>
          </a:p>
          <a:p>
            <a:r>
              <a:rPr lang="en-GB" dirty="0"/>
              <a:t>Note also that the connections that carry the audio signal are drawn as thicker lines</a:t>
            </a:r>
          </a:p>
          <a:p>
            <a:r>
              <a:rPr lang="en-GB" dirty="0"/>
              <a:t>This drum sounds rubbish</a:t>
            </a:r>
          </a:p>
          <a:p>
            <a:pPr lvl="1"/>
            <a:r>
              <a:rPr lang="en-GB" dirty="0"/>
              <a:t>We need to make the waveform more interesting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A803CC-8E58-4334-8935-179FEF38B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7565" y="1099812"/>
            <a:ext cx="1371791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3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4248C-19F3-4A5B-83AA-A8A6B7ABA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Better sound through mathematics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3C1D2-B9B4-4C6C-A441-7C7BF5414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6679128" cy="4351336"/>
          </a:xfrm>
        </p:spPr>
        <p:txBody>
          <a:bodyPr/>
          <a:lstStyle/>
          <a:p>
            <a:r>
              <a:rPr lang="en-GB" dirty="0"/>
              <a:t>We can make the sound more interesting by using some maths</a:t>
            </a:r>
          </a:p>
          <a:p>
            <a:r>
              <a:rPr lang="en-GB" dirty="0"/>
              <a:t>If we take the square root of the values in the line we get something that rises more quickly and then tails off</a:t>
            </a:r>
          </a:p>
          <a:p>
            <a:r>
              <a:rPr lang="en-GB" dirty="0"/>
              <a:t>This will give us a much nicer drum sound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6BA30E-FEB0-424A-822A-68322A9BF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7077" y="1766272"/>
            <a:ext cx="2276793" cy="441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1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6EB04-FDEA-4F53-98F4-A6D2049CD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Signals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F9E36-140D-4A05-B68B-265BE96F1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73" y="1316412"/>
            <a:ext cx="3810987" cy="4561874"/>
          </a:xfrm>
        </p:spPr>
        <p:txBody>
          <a:bodyPr/>
          <a:lstStyle/>
          <a:p>
            <a:r>
              <a:rPr lang="en-GB" dirty="0"/>
              <a:t>Pure Data can draw graphs of the audio signals</a:t>
            </a:r>
          </a:p>
          <a:p>
            <a:r>
              <a:rPr lang="en-GB" dirty="0"/>
              <a:t>You can see that the line becomes a curve when we take the square root of the values</a:t>
            </a:r>
          </a:p>
          <a:p>
            <a:r>
              <a:rPr lang="en-GB" dirty="0"/>
              <a:t>which makes a more interesting sound wave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4A70A1-3BA3-41E6-8CE1-36B6361BA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9377" y="655270"/>
            <a:ext cx="7191821" cy="554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5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4248C-19F3-4A5B-83AA-A8A6B7ABA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one number…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3C1D2-B9B4-4C6C-A441-7C7BF5414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6679128" cy="4351336"/>
          </a:xfrm>
        </p:spPr>
        <p:txBody>
          <a:bodyPr/>
          <a:lstStyle/>
          <a:p>
            <a:r>
              <a:rPr lang="en-GB" dirty="0"/>
              <a:t>We can make a higher pitched “tom </a:t>
            </a:r>
            <a:r>
              <a:rPr lang="en-GB" dirty="0" err="1"/>
              <a:t>tom</a:t>
            </a:r>
            <a:r>
              <a:rPr lang="en-GB" dirty="0"/>
              <a:t>” sound just by changing the number of waveforms that are made</a:t>
            </a:r>
          </a:p>
          <a:p>
            <a:r>
              <a:rPr lang="en-GB" dirty="0"/>
              <a:t>You can have a lot of fun just trying more numbers and doing more ramp shaping</a:t>
            </a:r>
          </a:p>
          <a:p>
            <a:r>
              <a:rPr lang="en-GB" dirty="0"/>
              <a:t>You can also add noise and mix signals together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1D566B-B16D-4A51-88F5-0AC252377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776" y="771154"/>
            <a:ext cx="1333686" cy="531569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6A7EFA7C-09FB-4CB2-8B77-9B736F2124FA}"/>
              </a:ext>
            </a:extLst>
          </p:cNvPr>
          <p:cNvSpPr/>
          <p:nvPr/>
        </p:nvSpPr>
        <p:spPr>
          <a:xfrm>
            <a:off x="8595892" y="3429000"/>
            <a:ext cx="1163304" cy="132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578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88857FF-9DED-4D7F-82DB-062BCA63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" y="2084172"/>
            <a:ext cx="11653523" cy="1162178"/>
          </a:xfrm>
        </p:spPr>
        <p:txBody>
          <a:bodyPr/>
          <a:lstStyle/>
          <a:p>
            <a:r>
              <a:rPr lang="en-GB" dirty="0"/>
              <a:t>MIDI messages</a:t>
            </a:r>
          </a:p>
        </p:txBody>
      </p:sp>
    </p:spTree>
    <p:extLst>
      <p:ext uri="{BB962C8B-B14F-4D97-AF65-F5344CB8AC3E}">
        <p14:creationId xmlns:p14="http://schemas.microsoft.com/office/powerpoint/2010/main" val="229981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95F6C-A9DB-45B2-99F5-B330B1ECE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About Rob: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BA9BB-325F-4C61-B2FA-90D975EF3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341" y="1372141"/>
            <a:ext cx="5081490" cy="4351336"/>
          </a:xfrm>
        </p:spPr>
        <p:txBody>
          <a:bodyPr anchor="ctr">
            <a:normAutofit/>
          </a:bodyPr>
          <a:lstStyle/>
          <a:p>
            <a:r>
              <a:rPr lang="en-GB" sz="2400" dirty="0"/>
              <a:t>Taught Computer Science at Hull University</a:t>
            </a:r>
          </a:p>
          <a:p>
            <a:pPr lvl="1"/>
            <a:r>
              <a:rPr lang="en-GB" dirty="0"/>
              <a:t>Spent many years twisting minds and crushing dreams</a:t>
            </a:r>
          </a:p>
          <a:p>
            <a:r>
              <a:rPr lang="en-GB" sz="2400" dirty="0"/>
              <a:t>A Microsoft MVP</a:t>
            </a:r>
          </a:p>
          <a:p>
            <a:r>
              <a:rPr lang="en-GB" sz="2400" dirty="0"/>
              <a:t>Blogs at: www.robmiles.com</a:t>
            </a:r>
          </a:p>
          <a:p>
            <a:r>
              <a:rPr lang="en-GB" sz="2400" dirty="0"/>
              <a:t>Tweets at: @robmiles</a:t>
            </a:r>
          </a:p>
          <a:p>
            <a:r>
              <a:rPr lang="en-GB" sz="2400" dirty="0"/>
              <a:t>Writes books….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8CD2CC-CF5E-4CD9-8842-AA81335B6B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490" y="718721"/>
            <a:ext cx="4799653" cy="463273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224785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52CD6-CCA5-4234-A16D-C18D5C37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MIDI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487E5-A17F-44F1-A6CB-8A1C5CD62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5765" y="1825627"/>
            <a:ext cx="6188037" cy="4351336"/>
          </a:xfrm>
        </p:spPr>
        <p:txBody>
          <a:bodyPr/>
          <a:lstStyle/>
          <a:p>
            <a:r>
              <a:rPr lang="en-GB" dirty="0"/>
              <a:t>The MIDI standard dates from the 1980s</a:t>
            </a:r>
          </a:p>
          <a:p>
            <a:pPr lvl="1"/>
            <a:r>
              <a:rPr lang="en-GB" dirty="0"/>
              <a:t>It sends note on and note off messages along with control changes on 16 channels</a:t>
            </a:r>
          </a:p>
          <a:p>
            <a:r>
              <a:rPr lang="en-GB" dirty="0"/>
              <a:t>It originally used funky DIN connectors and opto-isolators to connect devices</a:t>
            </a:r>
          </a:p>
          <a:p>
            <a:r>
              <a:rPr lang="en-GB" dirty="0"/>
              <a:t>Nowadays we can use USB instead</a:t>
            </a:r>
          </a:p>
          <a:p>
            <a:r>
              <a:rPr lang="en-GB" dirty="0"/>
              <a:t>Pure Data can receive note information from MIDI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04579C-1378-493A-A2F3-A69310F5A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04839">
            <a:off x="754083" y="2122508"/>
            <a:ext cx="3654805" cy="33998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82826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82902-0607-45A9-90EF-4B1835474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Pure Data Tester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6C2D0-0A93-4632-8788-F62385D90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3687288"/>
            <a:ext cx="10515600" cy="2489675"/>
          </a:xfrm>
        </p:spPr>
        <p:txBody>
          <a:bodyPr/>
          <a:lstStyle/>
          <a:p>
            <a:r>
              <a:rPr lang="en-GB" dirty="0"/>
              <a:t>Pure Data has a test patch you open with </a:t>
            </a:r>
            <a:r>
              <a:rPr lang="en-GB" b="1" dirty="0"/>
              <a:t>Media-&gt;Test audio and MIDI</a:t>
            </a:r>
          </a:p>
          <a:p>
            <a:r>
              <a:rPr lang="en-GB" dirty="0"/>
              <a:t>This shows the MIDI messages as they arrive and will also produce test audio output</a:t>
            </a:r>
          </a:p>
          <a:p>
            <a:r>
              <a:rPr lang="en-GB" dirty="0"/>
              <a:t>The </a:t>
            </a:r>
            <a:r>
              <a:rPr lang="en-GB" b="1" dirty="0" err="1"/>
              <a:t>notein</a:t>
            </a:r>
            <a:r>
              <a:rPr lang="en-GB" dirty="0"/>
              <a:t> object is the one that receives MIDI messages</a:t>
            </a:r>
          </a:p>
          <a:p>
            <a:r>
              <a:rPr lang="en-GB" dirty="0"/>
              <a:t>The </a:t>
            </a:r>
            <a:r>
              <a:rPr lang="en-GB" b="1" dirty="0" err="1"/>
              <a:t>stripnote</a:t>
            </a:r>
            <a:r>
              <a:rPr lang="en-GB" dirty="0"/>
              <a:t> object removes the note value and the volume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0D4B55-58FE-4697-A8F8-870A4D4E8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243" y="66253"/>
            <a:ext cx="4709553" cy="353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5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20DC-1EBB-40B7-A34D-3ED0925B8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" y="1186356"/>
            <a:ext cx="9704381" cy="3117200"/>
          </a:xfrm>
        </p:spPr>
        <p:txBody>
          <a:bodyPr/>
          <a:lstStyle/>
          <a:p>
            <a:r>
              <a:rPr lang="en-GB" dirty="0"/>
              <a:t>Work through  2: Let’s make a synthesizer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1919D-FD09-4E42-82F7-AA6C89589A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240" y="3877277"/>
            <a:ext cx="4482124" cy="1164421"/>
          </a:xfrm>
        </p:spPr>
        <p:txBody>
          <a:bodyPr/>
          <a:lstStyle/>
          <a:p>
            <a:r>
              <a:rPr lang="en-GB" dirty="0"/>
              <a:t>Let’s make a simple MIDI synth </a:t>
            </a:r>
            <a:r>
              <a:rPr lang="en-GB"/>
              <a:t>from scratch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674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B7C42-0AA9-9F56-9A88-98064BFEC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6C06E-65E3-B8CF-9D70-4EA3F4B31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45953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6C3FF-9A98-E475-1F3C-2975BECB0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B7BE7-E98D-9613-9E65-5B559872B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1752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88857FF-9DED-4D7F-82DB-062BCA63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" y="2084172"/>
            <a:ext cx="11653523" cy="1162178"/>
          </a:xfrm>
        </p:spPr>
        <p:txBody>
          <a:bodyPr/>
          <a:lstStyle/>
          <a:p>
            <a:r>
              <a:rPr lang="en-GB" dirty="0"/>
              <a:t>PICO and MIDI</a:t>
            </a:r>
          </a:p>
        </p:txBody>
      </p:sp>
    </p:spTree>
    <p:extLst>
      <p:ext uri="{BB962C8B-B14F-4D97-AF65-F5344CB8AC3E}">
        <p14:creationId xmlns:p14="http://schemas.microsoft.com/office/powerpoint/2010/main" val="108748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0E1C8-5786-4CEB-A541-C7CFC5886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Music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F1C97-55A2-4797-8FC9-29BE18EED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1512" y="3488813"/>
            <a:ext cx="10288975" cy="2929800"/>
          </a:xfrm>
        </p:spPr>
        <p:txBody>
          <a:bodyPr/>
          <a:lstStyle/>
          <a:p>
            <a:r>
              <a:rPr lang="en-GB" dirty="0"/>
              <a:t>Flashing lights and making beeping noises is all very well, but what about making music?</a:t>
            </a:r>
          </a:p>
          <a:p>
            <a:r>
              <a:rPr lang="en-GB" dirty="0"/>
              <a:t>We can make an embedded device into a MIDI device</a:t>
            </a:r>
          </a:p>
          <a:p>
            <a:pPr lvl="1"/>
            <a:r>
              <a:rPr lang="en-GB" dirty="0"/>
              <a:t>Lots of keyboards (and computers) understand MIDI (Musical Instrument Digital Interface)</a:t>
            </a:r>
          </a:p>
          <a:p>
            <a:pPr lvl="1"/>
            <a:r>
              <a:rPr lang="en-GB" dirty="0"/>
              <a:t>We can make something that sends note messages to control the sound output of synthesizers and keyboards</a:t>
            </a:r>
          </a:p>
          <a:p>
            <a:endParaRPr lang="en-GB" dirty="0"/>
          </a:p>
        </p:txBody>
      </p:sp>
      <p:pic>
        <p:nvPicPr>
          <p:cNvPr id="7" name="Picture 6" descr="A picture containing music, piano, indoor, wooden&#10;&#10;Description automatically generated">
            <a:extLst>
              <a:ext uri="{FF2B5EF4-FFF2-40B4-BE49-F238E27FC236}">
                <a16:creationId xmlns:a16="http://schemas.microsoft.com/office/drawing/2014/main" id="{C6D4AA68-007F-42B9-B57B-64C7DEBD97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2071">
            <a:off x="6412675" y="439387"/>
            <a:ext cx="4827812" cy="289629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34316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39CCC-C6A0-40D7-B907-B065EFDB1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</p:spPr>
        <p:txBody>
          <a:bodyPr wrap="square" anchor="ctr">
            <a:normAutofit/>
          </a:bodyPr>
          <a:lstStyle/>
          <a:p>
            <a:r>
              <a:rPr lang="en-GB"/>
              <a:t>Raspberry Pi PICO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5E7B6-51CD-481F-84A4-40CF373B6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 wrap="square" anchor="t">
            <a:normAutofit/>
          </a:bodyPr>
          <a:lstStyle/>
          <a:p>
            <a:r>
              <a:rPr lang="en-GB" dirty="0"/>
              <a:t>The Raspberry Pi PICO is a great device for embedded projects</a:t>
            </a:r>
          </a:p>
          <a:p>
            <a:pPr lvl="1"/>
            <a:r>
              <a:rPr lang="en-GB" dirty="0"/>
              <a:t>Dual core processor, lots of EEPROM and ram</a:t>
            </a:r>
          </a:p>
          <a:p>
            <a:r>
              <a:rPr lang="en-GB" dirty="0"/>
              <a:t>It run Circuit Python which has built-in support for MIDI messages</a:t>
            </a:r>
          </a:p>
          <a:p>
            <a:r>
              <a:rPr lang="en-GB" dirty="0"/>
              <a:t>They are only a few pounds each and they have loads of hardware connections</a:t>
            </a:r>
          </a:p>
          <a:p>
            <a:endParaRPr lang="en-GB" dirty="0"/>
          </a:p>
        </p:txBody>
      </p:sp>
      <p:pic>
        <p:nvPicPr>
          <p:cNvPr id="10" name="Picture 9" descr="A close-up of a computer chip&#10;&#10;Description automatically generated with medium confidence">
            <a:extLst>
              <a:ext uri="{FF2B5EF4-FFF2-40B4-BE49-F238E27FC236}">
                <a16:creationId xmlns:a16="http://schemas.microsoft.com/office/drawing/2014/main" id="{8BE10EE0-A181-4827-8C42-62FEFADEA8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1220">
            <a:off x="7717368" y="902230"/>
            <a:ext cx="2637367" cy="527473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92013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4A8314B-2409-46D6-81F8-02303EA5D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025" y="339673"/>
            <a:ext cx="5614303" cy="243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6831B0-DE4B-4CD0-9689-B438CB9E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Installing Circuit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A0A06-0F86-4AEB-ACAE-76E94DD08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3230089"/>
            <a:ext cx="10193974" cy="2851783"/>
          </a:xfrm>
        </p:spPr>
        <p:txBody>
          <a:bodyPr/>
          <a:lstStyle/>
          <a:p>
            <a:r>
              <a:rPr lang="en-GB" dirty="0"/>
              <a:t>Circuit Python is a free download from circuitpython.org/board/</a:t>
            </a:r>
            <a:r>
              <a:rPr lang="en-GB" dirty="0" err="1"/>
              <a:t>raspberry_pi_pico</a:t>
            </a:r>
            <a:r>
              <a:rPr lang="en-GB" dirty="0"/>
              <a:t>/</a:t>
            </a:r>
          </a:p>
          <a:p>
            <a:r>
              <a:rPr lang="en-GB" dirty="0"/>
              <a:t>Hold down BOOTSEL on your PICO when you plug it in and it will appear on your PC as a mass storage device</a:t>
            </a:r>
          </a:p>
          <a:p>
            <a:r>
              <a:rPr lang="en-GB" dirty="0"/>
              <a:t>Drag the firmware image into that storage to install it</a:t>
            </a:r>
          </a:p>
          <a:p>
            <a:r>
              <a:rPr lang="en-GB" dirty="0"/>
              <a:t>It then appears as another device running Circuit Python</a:t>
            </a:r>
          </a:p>
        </p:txBody>
      </p:sp>
    </p:spTree>
    <p:extLst>
      <p:ext uri="{BB962C8B-B14F-4D97-AF65-F5344CB8AC3E}">
        <p14:creationId xmlns:p14="http://schemas.microsoft.com/office/powerpoint/2010/main" val="114654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4501-D7F3-44F4-8647-6FDDD1297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Circuit Python storage device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AE0AC-17A0-4809-8DB3-6B5D7DAFE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4346369"/>
            <a:ext cx="10728363" cy="1830593"/>
          </a:xfrm>
        </p:spPr>
        <p:txBody>
          <a:bodyPr/>
          <a:lstStyle/>
          <a:p>
            <a:r>
              <a:rPr lang="en-GB" dirty="0"/>
              <a:t>code.py is the program that runs when the device starts</a:t>
            </a:r>
          </a:p>
          <a:p>
            <a:pPr lvl="1"/>
            <a:r>
              <a:rPr lang="en-GB" dirty="0"/>
              <a:t>You can store data and other programs on the device too</a:t>
            </a:r>
          </a:p>
          <a:p>
            <a:r>
              <a:rPr lang="en-GB" dirty="0"/>
              <a:t>The lib folder holds any libraries that your application needs</a:t>
            </a:r>
          </a:p>
          <a:p>
            <a:pPr lvl="1"/>
            <a:r>
              <a:rPr lang="en-GB" dirty="0"/>
              <a:t>We need to add some to libraries to support MIDI output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C62784-CBF5-4330-A5F3-1F4D9B567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541" y="1393813"/>
            <a:ext cx="9721932" cy="284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7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Bef>
                <a:spcPct val="0"/>
              </a:spcBef>
            </a:pP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Begin to Code with C#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532" y="326433"/>
            <a:ext cx="9703265" cy="431795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B16406-1F38-43BE-8C1B-3A53842B0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09" y="1769708"/>
            <a:ext cx="9123988" cy="348992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15DF98-74C5-4226-9B19-E6A099D82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860" y="2770418"/>
            <a:ext cx="9797186" cy="32206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7134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63C99-A657-4A23-A5B7-25E3008D2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Installing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1D7F2-BDF1-4B59-8D68-0386F6E57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3990109"/>
            <a:ext cx="10515600" cy="2186854"/>
          </a:xfrm>
        </p:spPr>
        <p:txBody>
          <a:bodyPr/>
          <a:lstStyle/>
          <a:p>
            <a:r>
              <a:rPr lang="en-GB" dirty="0"/>
              <a:t>To use MIDI with Circuit Python you need to install some extra libraries </a:t>
            </a:r>
          </a:p>
          <a:p>
            <a:r>
              <a:rPr lang="en-GB" dirty="0"/>
              <a:t>You can find them here:</a:t>
            </a:r>
          </a:p>
          <a:p>
            <a:pPr marL="0" indent="0">
              <a:buNone/>
            </a:pPr>
            <a:r>
              <a:rPr lang="en-GB" dirty="0"/>
              <a:t>	circuitpython.org/libraries</a:t>
            </a:r>
          </a:p>
          <a:p>
            <a:r>
              <a:rPr lang="en-GB" dirty="0"/>
              <a:t>They are installed by dragging into the lib folder 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D607D-E0E5-4E0B-97A1-07B7B12D6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855" y="1503364"/>
            <a:ext cx="8570026" cy="248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485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CB469-1EDE-4799-8A53-63505BBDF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Thonny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511EC-B8A3-4ACA-BC24-DBB592927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4518561"/>
            <a:ext cx="10515600" cy="1658402"/>
          </a:xfrm>
        </p:spPr>
        <p:txBody>
          <a:bodyPr/>
          <a:lstStyle/>
          <a:p>
            <a:r>
              <a:rPr lang="en-GB" dirty="0"/>
              <a:t>I use an app called </a:t>
            </a:r>
            <a:r>
              <a:rPr lang="en-GB" dirty="0" err="1"/>
              <a:t>Thonny</a:t>
            </a:r>
            <a:r>
              <a:rPr lang="en-GB" dirty="0"/>
              <a:t> to edit and deploy the Python code</a:t>
            </a:r>
          </a:p>
          <a:p>
            <a:r>
              <a:rPr lang="en-GB" dirty="0"/>
              <a:t>It is freely available for lots of platforms from thonny.org</a:t>
            </a:r>
          </a:p>
          <a:p>
            <a:r>
              <a:rPr lang="en-GB" dirty="0"/>
              <a:t>You connect it to the embedded device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186761-139E-4A42-8234-930C3A971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1" y="244223"/>
            <a:ext cx="7833755" cy="394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36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831B0-DE4B-4CD0-9689-B438CB9E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MIDI send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A0A06-0F86-4AEB-ACAE-76E94DD08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573481"/>
            <a:ext cx="3911927" cy="4603481"/>
          </a:xfrm>
        </p:spPr>
        <p:txBody>
          <a:bodyPr/>
          <a:lstStyle/>
          <a:p>
            <a:r>
              <a:rPr lang="en-GB" dirty="0"/>
              <a:t>This Python code sends MIDI note messages</a:t>
            </a:r>
          </a:p>
          <a:p>
            <a:r>
              <a:rPr lang="en-GB" dirty="0"/>
              <a:t>It imports the libraries, creates a MIDI object and then uses it to send 10 note values</a:t>
            </a:r>
          </a:p>
          <a:p>
            <a:r>
              <a:rPr lang="en-GB" dirty="0"/>
              <a:t>Note that the program is sending messages to the MIDI port and the serial port over a single USB connection</a:t>
            </a: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D52650-D779-43BA-86DF-46EE25DACE93}"/>
              </a:ext>
            </a:extLst>
          </p:cNvPr>
          <p:cNvSpPr txBox="1"/>
          <p:nvPr/>
        </p:nvSpPr>
        <p:spPr>
          <a:xfrm>
            <a:off x="4859173" y="1666938"/>
            <a:ext cx="7023076" cy="397031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usb_midi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adafruit_midi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adafruit_midi.note_on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NoteOn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adafruit_midi.note_off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NoteOff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time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 =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adafruit_midi.MIDI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midi_out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usb_midi.ports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 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out_channel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note_number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range(</a:t>
            </a:r>
            <a:r>
              <a:rPr lang="en-GB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66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72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print(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"Playing:"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note_number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midi.send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NoteOn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note_number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80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time.sleep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midi.send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NoteOff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(note_number,</a:t>
            </a:r>
            <a:r>
              <a:rPr lang="en-GB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</a:t>
            </a:r>
          </a:p>
        </p:txBody>
      </p:sp>
    </p:spTree>
    <p:extLst>
      <p:ext uri="{BB962C8B-B14F-4D97-AF65-F5344CB8AC3E}">
        <p14:creationId xmlns:p14="http://schemas.microsoft.com/office/powerpoint/2010/main" val="253179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78063-37E6-4168-B114-9361C60A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Pure Data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C09CF-FBC2-48A2-9085-437823A2D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194462" cy="4351336"/>
          </a:xfrm>
        </p:spPr>
        <p:txBody>
          <a:bodyPr/>
          <a:lstStyle/>
          <a:p>
            <a:r>
              <a:rPr lang="en-GB" dirty="0"/>
              <a:t>We have to configure Pure Data to receive the MIDI notes from the PICO</a:t>
            </a:r>
          </a:p>
          <a:p>
            <a:r>
              <a:rPr lang="en-GB" dirty="0"/>
              <a:t>Go to </a:t>
            </a:r>
            <a:r>
              <a:rPr lang="en-GB" b="1" dirty="0"/>
              <a:t>File-&gt;Preferences-&gt;MIDI </a:t>
            </a:r>
            <a:r>
              <a:rPr lang="en-GB" dirty="0"/>
              <a:t>to open the MIDI settings dialog</a:t>
            </a:r>
          </a:p>
          <a:p>
            <a:r>
              <a:rPr lang="en-GB" dirty="0"/>
              <a:t>The PICO turns up as “Circuit Python Audio”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7771F8-A994-4492-8E5C-32FF08715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905" y="1406626"/>
            <a:ext cx="4665157" cy="404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5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DB409C-1584-4913-97D9-AB287534D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" y="1186356"/>
            <a:ext cx="6238439" cy="3117200"/>
          </a:xfrm>
        </p:spPr>
        <p:txBody>
          <a:bodyPr/>
          <a:lstStyle/>
          <a:p>
            <a:r>
              <a:rPr lang="en-GB" dirty="0"/>
              <a:t>Demo: 2 </a:t>
            </a:r>
            <a:br>
              <a:rPr lang="en-GB" dirty="0"/>
            </a:br>
            <a:r>
              <a:rPr lang="en-GB" dirty="0"/>
              <a:t>MIDI from PICO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6BC99E0-FA96-4081-B173-8DF33D988D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240" y="3877277"/>
            <a:ext cx="4482124" cy="1164421"/>
          </a:xfrm>
        </p:spPr>
        <p:txBody>
          <a:bodyPr/>
          <a:lstStyle/>
          <a:p>
            <a:r>
              <a:rPr lang="en-GB" dirty="0"/>
              <a:t>A Python program that plays notes</a:t>
            </a:r>
          </a:p>
        </p:txBody>
      </p:sp>
      <p:pic>
        <p:nvPicPr>
          <p:cNvPr id="3" name="Picture 2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3CDBA6E1-75BA-4144-891C-A90FBCFD4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1644">
            <a:off x="6596512" y="1728699"/>
            <a:ext cx="3899101" cy="34006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83370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B9CAF-C2D1-49BE-B5A4-D3FC5516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Pure Data is awesome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A2EEA-8023-44A5-9126-B6AAC37C9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3176649"/>
            <a:ext cx="10182098" cy="3000313"/>
          </a:xfrm>
        </p:spPr>
        <p:txBody>
          <a:bodyPr/>
          <a:lstStyle/>
          <a:p>
            <a:r>
              <a:rPr lang="en-GB" dirty="0"/>
              <a:t>You can load samples into patches and process them</a:t>
            </a:r>
          </a:p>
          <a:p>
            <a:r>
              <a:rPr lang="en-GB" dirty="0"/>
              <a:t>You can create multiple instances of note generators</a:t>
            </a:r>
          </a:p>
          <a:p>
            <a:r>
              <a:rPr lang="en-GB" dirty="0"/>
              <a:t>All patches run simultaneously and can pass values between each other as they run</a:t>
            </a:r>
          </a:p>
          <a:p>
            <a:r>
              <a:rPr lang="en-GB" dirty="0"/>
              <a:t>There are drivers that can talk to hardware</a:t>
            </a:r>
          </a:p>
          <a:p>
            <a:r>
              <a:rPr lang="en-GB" dirty="0"/>
              <a:t>There are even musical instruments based on Pure Data </a:t>
            </a:r>
          </a:p>
          <a:p>
            <a:endParaRPr lang="en-GB" dirty="0"/>
          </a:p>
          <a:p>
            <a:pPr marL="457117" lvl="1" indent="0">
              <a:buNone/>
            </a:pPr>
            <a:endParaRPr lang="en-GB" dirty="0"/>
          </a:p>
        </p:txBody>
      </p:sp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1953F4B4-0C2E-414E-B103-12FB2AE09D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8597">
            <a:off x="6061103" y="663207"/>
            <a:ext cx="5846570" cy="244601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011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B558B-D114-4B30-9F3D-37B484A82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Controlling Pure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404D-E50B-40FF-869A-ABEA62A5C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can control Pure Data using PC keyboard</a:t>
            </a:r>
          </a:p>
          <a:p>
            <a:pPr lvl="1"/>
            <a:r>
              <a:rPr lang="en-GB" dirty="0"/>
              <a:t>You can trigger sounds from key presses</a:t>
            </a:r>
          </a:p>
          <a:p>
            <a:r>
              <a:rPr lang="en-GB" dirty="0"/>
              <a:t>You can feed sound data into a Pure Data patch so you can create effects processors</a:t>
            </a:r>
          </a:p>
          <a:p>
            <a:r>
              <a:rPr lang="en-GB" dirty="0"/>
              <a:t>You can also control Pure Data using a protocol called MIDI</a:t>
            </a:r>
          </a:p>
          <a:p>
            <a:pPr lvl="1"/>
            <a:r>
              <a:rPr lang="en-GB" dirty="0"/>
              <a:t>Musical Instrument Digital Interface</a:t>
            </a:r>
          </a:p>
          <a:p>
            <a:r>
              <a:rPr lang="en-GB" dirty="0"/>
              <a:t>That is what we are going to do next</a:t>
            </a:r>
          </a:p>
        </p:txBody>
      </p:sp>
    </p:spTree>
    <p:extLst>
      <p:ext uri="{BB962C8B-B14F-4D97-AF65-F5344CB8AC3E}">
        <p14:creationId xmlns:p14="http://schemas.microsoft.com/office/powerpoint/2010/main" val="407183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88857FF-9DED-4D7F-82DB-062BCA63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" y="2084172"/>
            <a:ext cx="11653523" cy="3117200"/>
          </a:xfrm>
        </p:spPr>
        <p:txBody>
          <a:bodyPr/>
          <a:lstStyle/>
          <a:p>
            <a:r>
              <a:rPr lang="en-GB" dirty="0"/>
              <a:t>The PICO MIDI </a:t>
            </a:r>
            <a:r>
              <a:rPr lang="en-GB" dirty="0" err="1"/>
              <a:t>CheeseBox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and </a:t>
            </a:r>
            <a:br>
              <a:rPr lang="en-GB" dirty="0"/>
            </a:br>
            <a:r>
              <a:rPr lang="en-GB" dirty="0"/>
              <a:t>Crackers Controller</a:t>
            </a:r>
          </a:p>
        </p:txBody>
      </p:sp>
    </p:spTree>
    <p:extLst>
      <p:ext uri="{BB962C8B-B14F-4D97-AF65-F5344CB8AC3E}">
        <p14:creationId xmlns:p14="http://schemas.microsoft.com/office/powerpoint/2010/main" val="332013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9B043-D1FE-4435-AFEA-76A256CE4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PICO MIDI </a:t>
            </a:r>
            <a:r>
              <a:rPr lang="en-GB" dirty="0" err="1"/>
              <a:t>CheeseBox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B9100-7FF3-43E2-A849-EC159A669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3509158"/>
            <a:ext cx="10211787" cy="2667805"/>
          </a:xfrm>
        </p:spPr>
        <p:txBody>
          <a:bodyPr/>
          <a:lstStyle/>
          <a:p>
            <a:r>
              <a:rPr lang="en-GB" dirty="0"/>
              <a:t>This is a MIDI device that sends notes to any MIDI equipped device</a:t>
            </a:r>
          </a:p>
          <a:p>
            <a:r>
              <a:rPr lang="en-GB" dirty="0"/>
              <a:t>It is controlled via buttons and lights</a:t>
            </a:r>
          </a:p>
          <a:p>
            <a:r>
              <a:rPr lang="en-GB" dirty="0"/>
              <a:t>It is powered by a Raspberry Pi PICO and 500 lines of Circuit Python</a:t>
            </a:r>
          </a:p>
          <a:p>
            <a:r>
              <a:rPr lang="en-GB" dirty="0"/>
              <a:t>It provides a four channel sequencer and keyboard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9C8445A5-04C0-4055-8EA3-CB61AB189E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2659">
            <a:off x="6951385" y="548759"/>
            <a:ext cx="4940572" cy="24976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58842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9B043-D1FE-4435-AFEA-76A256CE4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PICO MIDI </a:t>
            </a:r>
            <a:r>
              <a:rPr lang="en-GB" dirty="0" err="1"/>
              <a:t>CheeseBox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B9100-7FF3-43E2-A849-EC159A669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3509158"/>
            <a:ext cx="10211787" cy="2667805"/>
          </a:xfrm>
        </p:spPr>
        <p:txBody>
          <a:bodyPr/>
          <a:lstStyle/>
          <a:p>
            <a:r>
              <a:rPr lang="en-GB" dirty="0"/>
              <a:t>I thought I’d make my own MIDI device using a PICO, a ring of LEDS and 12 pushbuttons</a:t>
            </a:r>
          </a:p>
          <a:p>
            <a:r>
              <a:rPr lang="en-GB" dirty="0"/>
              <a:t>It is powered by a Raspberry Pi PICO and 500 lines of Circuit Python</a:t>
            </a:r>
          </a:p>
          <a:p>
            <a:r>
              <a:rPr lang="en-GB" dirty="0"/>
              <a:t>It provides a four channel sequencer and keyboard</a:t>
            </a:r>
          </a:p>
          <a:p>
            <a:r>
              <a:rPr lang="en-GB" dirty="0"/>
              <a:t>You can play it as a keyboard, or you can make it sequence notes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9C8445A5-04C0-4055-8EA3-CB61AB189E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2659">
            <a:off x="6951385" y="548759"/>
            <a:ext cx="4940572" cy="24976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1EF6EDB-9980-4690-8EAB-2FC424D57877}"/>
              </a:ext>
            </a:extLst>
          </p:cNvPr>
          <p:cNvSpPr txBox="1">
            <a:spLocks/>
          </p:cNvSpPr>
          <p:nvPr/>
        </p:nvSpPr>
        <p:spPr>
          <a:xfrm>
            <a:off x="909449" y="1659423"/>
            <a:ext cx="5356837" cy="17695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228554" marR="0" lvl="0" indent="-228554" algn="l" defTabSz="914226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800" b="0" i="0" u="none" strike="noStrike" kern="1200" cap="none" spc="0" baseline="0">
                <a:solidFill>
                  <a:schemeClr val="tx1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685671" marR="0" lvl="1" indent="-228554" algn="l" defTabSz="914226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chemeClr val="tx1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 marL="1142780" marR="0" lvl="2" indent="-228554" algn="l" defTabSz="914226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chemeClr val="tx1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 marL="1599889" marR="0" lvl="3" indent="-228554" algn="l" defTabSz="914226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chemeClr val="tx1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 marL="2057006" marR="0" lvl="4" indent="-228554" algn="l" defTabSz="914226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chemeClr val="tx1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r>
              <a:rPr lang="en-GB" dirty="0"/>
              <a:t>You can buy MIDI keyboards and controllers</a:t>
            </a:r>
          </a:p>
          <a:p>
            <a:r>
              <a:rPr lang="en-GB" dirty="0"/>
              <a:t>They send MIDI messages when you press keys and turn dials</a:t>
            </a:r>
          </a:p>
        </p:txBody>
      </p:sp>
    </p:spTree>
    <p:extLst>
      <p:ext uri="{BB962C8B-B14F-4D97-AF65-F5344CB8AC3E}">
        <p14:creationId xmlns:p14="http://schemas.microsoft.com/office/powerpoint/2010/main" val="225041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14DF6-8757-4924-8AFB-6FBDA80D5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HackSpace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BAFE3-C557-4421-9634-F85D9E4D8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29" y="1825627"/>
            <a:ext cx="5343896" cy="4351336"/>
          </a:xfrm>
        </p:spPr>
        <p:txBody>
          <a:bodyPr/>
          <a:lstStyle/>
          <a:p>
            <a:r>
              <a:rPr lang="en-GB" dirty="0" err="1"/>
              <a:t>HackSpace</a:t>
            </a:r>
            <a:r>
              <a:rPr lang="en-GB" dirty="0"/>
              <a:t> magazine is a fantastic read</a:t>
            </a:r>
          </a:p>
          <a:p>
            <a:pPr lvl="1"/>
            <a:r>
              <a:rPr lang="en-GB" dirty="0"/>
              <a:t>And you can read it for free </a:t>
            </a:r>
            <a:r>
              <a:rPr lang="en-GB" dirty="0">
                <a:sym typeface="Wingdings" panose="05000000000000000000" pitchFamily="2" charset="2"/>
              </a:rPr>
              <a:t> </a:t>
            </a:r>
            <a:endParaRPr lang="en-GB" dirty="0"/>
          </a:p>
          <a:p>
            <a:r>
              <a:rPr lang="en-GB" dirty="0"/>
              <a:t>You can find out more about this project in issues 47-49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hackspace.raspberrypi.com/issues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897955-7270-4662-868A-FD4D1CB22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752" y="759049"/>
            <a:ext cx="4115934" cy="52251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F21145-311D-4CCF-8CD4-211F1759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191" y="1027908"/>
            <a:ext cx="4148553" cy="52251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1E210E-62F3-419B-976E-A285688EB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7259" y="1392431"/>
            <a:ext cx="4209321" cy="52545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0196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7F9E-F400-401F-A093-17AE8625B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Circuit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F00D9-348A-4899-8940-25B819562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5064825"/>
            <a:ext cx="10515600" cy="1112137"/>
          </a:xfrm>
        </p:spPr>
        <p:txBody>
          <a:bodyPr/>
          <a:lstStyle/>
          <a:p>
            <a:r>
              <a:rPr lang="en-GB" dirty="0"/>
              <a:t>I want to show you this because it took ages to draw…</a:t>
            </a:r>
          </a:p>
          <a:p>
            <a:r>
              <a:rPr lang="en-GB" dirty="0"/>
              <a:t>There are 12 buttons and a 12 light pixel ring</a:t>
            </a: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8E878782-52AC-4286-9E8B-E86A6966D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283" y="365129"/>
            <a:ext cx="6847514" cy="486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0C0D2-63C4-4B26-92FB-0EC2F00F7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DCD13-DCD3-4589-BA46-154F19709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698" y="1626919"/>
            <a:ext cx="4988823" cy="4550044"/>
          </a:xfrm>
        </p:spPr>
        <p:txBody>
          <a:bodyPr/>
          <a:lstStyle/>
          <a:p>
            <a:r>
              <a:rPr lang="en-GB" dirty="0"/>
              <a:t>These  also took a while to draw</a:t>
            </a:r>
          </a:p>
          <a:p>
            <a:r>
              <a:rPr lang="en-GB" dirty="0"/>
              <a:t>The show how to control the device</a:t>
            </a:r>
          </a:p>
          <a:p>
            <a:r>
              <a:rPr lang="en-GB" dirty="0"/>
              <a:t>The coloured buttons represent recording tracks</a:t>
            </a:r>
          </a:p>
          <a:p>
            <a:r>
              <a:rPr lang="en-GB" dirty="0"/>
              <a:t>The white buttons represent notes or steps in a sequence</a:t>
            </a:r>
          </a:p>
          <a:p>
            <a:r>
              <a:rPr lang="en-GB" dirty="0"/>
              <a:t>The lengths of the sequences can be changed to make Euclidean rhythms</a:t>
            </a:r>
          </a:p>
        </p:txBody>
      </p:sp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11D2ACB-49A0-42BF-B092-CFF325CDD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870" y="602672"/>
            <a:ext cx="4988824" cy="2423165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53084E75-09C4-49C0-A05E-F7D19F57C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775" y="3172070"/>
            <a:ext cx="4688041" cy="287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35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3B28F-AD82-4B36-8C41-8E740D824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Funky sounds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90E9D-8BF9-44D8-AFE0-8A7059E0B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6233553" cy="4351336"/>
          </a:xfrm>
        </p:spPr>
        <p:txBody>
          <a:bodyPr/>
          <a:lstStyle/>
          <a:p>
            <a:r>
              <a:rPr lang="en-GB" dirty="0"/>
              <a:t>Each of the three rhythm tracks can contain up to 32 steps</a:t>
            </a:r>
          </a:p>
          <a:p>
            <a:r>
              <a:rPr lang="en-GB" dirty="0"/>
              <a:t>Each step can play a drum or a note</a:t>
            </a:r>
          </a:p>
          <a:p>
            <a:r>
              <a:rPr lang="en-GB" dirty="0"/>
              <a:t>If we change the length of each step we can get some note patterns that </a:t>
            </a:r>
            <a:r>
              <a:rPr lang="en-GB" dirty="0" err="1"/>
              <a:t>precess</a:t>
            </a:r>
            <a:r>
              <a:rPr lang="en-GB" dirty="0"/>
              <a:t> over a long time</a:t>
            </a:r>
          </a:p>
          <a:p>
            <a:r>
              <a:rPr lang="en-GB" dirty="0"/>
              <a:t>This can make some interesting beats</a:t>
            </a:r>
          </a:p>
          <a:p>
            <a:r>
              <a:rPr lang="en-GB" dirty="0"/>
              <a:t>We can also create notes by summing the values on tracks to create interesting progressions </a:t>
            </a:r>
          </a:p>
        </p:txBody>
      </p:sp>
      <p:pic>
        <p:nvPicPr>
          <p:cNvPr id="5" name="Picture 4" descr="A picture containing close&#10;&#10;Description automatically generated">
            <a:extLst>
              <a:ext uri="{FF2B5EF4-FFF2-40B4-BE49-F238E27FC236}">
                <a16:creationId xmlns:a16="http://schemas.microsoft.com/office/drawing/2014/main" id="{DCDDBF44-8769-4325-9912-541E2F1DDD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0265">
            <a:off x="7226134" y="1769424"/>
            <a:ext cx="3934691" cy="29510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39909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20DC-1EBB-40B7-A34D-3ED0925B8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1186356"/>
            <a:ext cx="7099400" cy="2139688"/>
          </a:xfrm>
        </p:spPr>
        <p:txBody>
          <a:bodyPr/>
          <a:lstStyle/>
          <a:p>
            <a:r>
              <a:rPr lang="en-GB" dirty="0"/>
              <a:t>Demo 3: </a:t>
            </a:r>
            <a:br>
              <a:rPr lang="en-GB" dirty="0"/>
            </a:br>
            <a:r>
              <a:rPr lang="en-GB" dirty="0"/>
              <a:t>PICO Cheesebox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1919D-FD09-4E42-82F7-AA6C89589A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240" y="3877277"/>
            <a:ext cx="4482124" cy="1164421"/>
          </a:xfrm>
        </p:spPr>
        <p:txBody>
          <a:bodyPr/>
          <a:lstStyle/>
          <a:p>
            <a:r>
              <a:rPr lang="en-GB" dirty="0"/>
              <a:t>Making some interesting beats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6FA0D1-D6B8-405A-BCD9-B1017B7E3E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1691">
            <a:off x="6482231" y="2082569"/>
            <a:ext cx="4393346" cy="24869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0433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C3A26-F0BA-440F-9134-DBD0037DA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Crackers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CB03B-2E1D-4A6D-8BDE-5A4479D56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4084119" cy="4351336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 err="1"/>
              <a:t>CheeseBox</a:t>
            </a:r>
            <a:r>
              <a:rPr lang="en-GB" dirty="0"/>
              <a:t> lets you create notes and rhythms but it doesn’t control the type of the sound</a:t>
            </a:r>
          </a:p>
          <a:p>
            <a:r>
              <a:rPr lang="en-GB" dirty="0"/>
              <a:t>The Crackers controller generates MIDI control messages that can be used to change the behaviour of a Pure Data synthesizer</a:t>
            </a:r>
          </a:p>
        </p:txBody>
      </p:sp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274C55DF-2DE9-47D8-9D00-DAE913A7F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2184">
            <a:off x="5618832" y="1775360"/>
            <a:ext cx="5644300" cy="340352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3469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B4359-8286-9477-09E6-ACE8E7169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 long, thin circuit this time..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8441E-8A47-AC35-7A64-099D3852D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4851403"/>
            <a:ext cx="10098971" cy="1325559"/>
          </a:xfrm>
        </p:spPr>
        <p:txBody>
          <a:bodyPr/>
          <a:lstStyle/>
          <a:p>
            <a:r>
              <a:rPr lang="en-GB"/>
              <a:t>Each of the rotary controls also has a push button </a:t>
            </a: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F41988B0-141C-163D-F9A4-B81FB063A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099" y="1825627"/>
            <a:ext cx="6440967" cy="28100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2111539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19821-32CD-42A3-A2CB-47DEFDB43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Crackers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E842C-E6FC-402B-9DA7-684A853FE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4743200" cy="4351336"/>
          </a:xfrm>
        </p:spPr>
        <p:txBody>
          <a:bodyPr/>
          <a:lstStyle/>
          <a:p>
            <a:r>
              <a:rPr lang="en-GB" dirty="0"/>
              <a:t>The Crackers Controller has four rotary controls</a:t>
            </a:r>
          </a:p>
          <a:p>
            <a:r>
              <a:rPr lang="en-GB" dirty="0"/>
              <a:t>These send out MIDI “control change” messages that are used to control settings in the synthesizer</a:t>
            </a:r>
          </a:p>
          <a:p>
            <a:r>
              <a:rPr lang="en-GB" dirty="0"/>
              <a:t>We can change the level of sine and sawtooth elements of the sound, along with the attack and decay of the note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890015-7C02-4ED0-9D52-A8FBDF822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216" y="1098466"/>
            <a:ext cx="5508950" cy="445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2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4660F-1932-4E66-8914-E7518FE3A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Synth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47E15-E7C2-4019-8A3F-E241DD207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5164774" cy="4351336"/>
          </a:xfrm>
        </p:spPr>
        <p:txBody>
          <a:bodyPr/>
          <a:lstStyle/>
          <a:p>
            <a:r>
              <a:rPr lang="en-GB" dirty="0"/>
              <a:t>Messages sent from the controller patch are picked up by the voice patches and used to configure the sound output</a:t>
            </a:r>
          </a:p>
          <a:p>
            <a:r>
              <a:rPr lang="en-GB" dirty="0"/>
              <a:t>We can watch the values change in the patch as they are received from the controller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34A164-346E-473E-853F-D01CC9E70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674" y="706582"/>
            <a:ext cx="4951123" cy="498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57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20DC-1EBB-40B7-A34D-3ED0925B8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1186356"/>
            <a:ext cx="7099400" cy="2139688"/>
          </a:xfrm>
        </p:spPr>
        <p:txBody>
          <a:bodyPr/>
          <a:lstStyle/>
          <a:p>
            <a:r>
              <a:rPr lang="en-GB" dirty="0"/>
              <a:t>Demo 4: </a:t>
            </a:r>
            <a:br>
              <a:rPr lang="en-GB" dirty="0"/>
            </a:br>
            <a:r>
              <a:rPr lang="en-GB" dirty="0"/>
              <a:t>Crackers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1919D-FD09-4E42-82F7-AA6C89589A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240" y="3877277"/>
            <a:ext cx="4482124" cy="729943"/>
          </a:xfrm>
        </p:spPr>
        <p:txBody>
          <a:bodyPr/>
          <a:lstStyle/>
          <a:p>
            <a:r>
              <a:rPr lang="en-GB" dirty="0"/>
              <a:t>Change the sound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074F0C9-5CE2-4220-8E0E-1EF215A902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63206">
            <a:off x="6225506" y="3092712"/>
            <a:ext cx="4502816" cy="31752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744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F8964-96C0-A48F-E15B-D15FE07B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Chocolate </a:t>
            </a:r>
            <a:r>
              <a:rPr lang="en-GB" err="1"/>
              <a:t>Synthbox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0BC43-077C-F954-7086-10FE10009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743403"/>
            <a:ext cx="5390405" cy="4433560"/>
          </a:xfrm>
        </p:spPr>
        <p:txBody>
          <a:bodyPr/>
          <a:lstStyle/>
          <a:p>
            <a:r>
              <a:rPr lang="en-GB"/>
              <a:t>You can run Pure Data on lots of PCs </a:t>
            </a:r>
          </a:p>
          <a:p>
            <a:pPr lvl="1"/>
            <a:r>
              <a:rPr lang="en-GB"/>
              <a:t>But I wanted a free standing device with reasonable speakers</a:t>
            </a:r>
          </a:p>
          <a:p>
            <a:r>
              <a:rPr lang="en-GB"/>
              <a:t>So I made the Chocolate </a:t>
            </a:r>
            <a:r>
              <a:rPr lang="en-GB" err="1"/>
              <a:t>Synthbox</a:t>
            </a:r>
            <a:endParaRPr lang="en-GB"/>
          </a:p>
          <a:p>
            <a:pPr lvl="1"/>
            <a:r>
              <a:rPr lang="en-GB"/>
              <a:t>Powered by a Raspberry Pi 4 and a PICO </a:t>
            </a:r>
          </a:p>
          <a:p>
            <a:pPr lvl="2"/>
            <a:r>
              <a:rPr lang="en-GB"/>
              <a:t>The PICO looks after the controls and the screen</a:t>
            </a:r>
          </a:p>
          <a:p>
            <a:pPr lvl="1"/>
            <a:r>
              <a:rPr lang="en-GB"/>
              <a:t>Us a sound-hat which provides good quality output</a:t>
            </a:r>
          </a:p>
          <a:p>
            <a:pPr lvl="2"/>
            <a:r>
              <a:rPr lang="en-GB"/>
              <a:t>Which can get quite loud..</a:t>
            </a:r>
          </a:p>
          <a:p>
            <a:pPr lvl="1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1C793-6C7E-DCC8-7D52-0A33305FA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17378">
            <a:off x="6569154" y="1281387"/>
            <a:ext cx="4931325" cy="36216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32547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88857FF-9DED-4D7F-82DB-062BCA63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" y="2084172"/>
            <a:ext cx="11653523" cy="1162178"/>
          </a:xfrm>
        </p:spPr>
        <p:txBody>
          <a:bodyPr/>
          <a:lstStyle/>
          <a:p>
            <a:r>
              <a:rPr lang="en-GB" dirty="0"/>
              <a:t>Pure Data</a:t>
            </a:r>
          </a:p>
        </p:txBody>
      </p:sp>
    </p:spTree>
    <p:extLst>
      <p:ext uri="{BB962C8B-B14F-4D97-AF65-F5344CB8AC3E}">
        <p14:creationId xmlns:p14="http://schemas.microsoft.com/office/powerpoint/2010/main" val="157417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98E02-ED7A-F2B4-5432-90707A990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Yay! Another circuit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C4044-D775-34E2-A862-5966DC03F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5" y="1825627"/>
            <a:ext cx="4678878" cy="4351336"/>
          </a:xfrm>
        </p:spPr>
        <p:txBody>
          <a:bodyPr/>
          <a:lstStyle/>
          <a:p>
            <a:r>
              <a:rPr lang="en-GB"/>
              <a:t>The PICO and the PI are linked by a serial connection</a:t>
            </a:r>
          </a:p>
          <a:p>
            <a:r>
              <a:rPr lang="en-GB"/>
              <a:t>The Pure Data program sends commands for the display and receives inputs from the two rotary controllers</a:t>
            </a:r>
          </a:p>
          <a:p>
            <a:r>
              <a:rPr lang="en-GB"/>
              <a:t>This is used for a bit of graphical fun</a:t>
            </a:r>
          </a:p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9FBEE4-4D69-128E-AE08-B389B3790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96557">
            <a:off x="5542697" y="947811"/>
            <a:ext cx="6218637" cy="43388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245746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D44F6-6990-5036-755C-D5577C73D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Coloured 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9DB71-CDE0-2570-AF31-E18C2709D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4741352" cy="4351336"/>
          </a:xfrm>
        </p:spPr>
        <p:txBody>
          <a:bodyPr/>
          <a:lstStyle/>
          <a:p>
            <a:r>
              <a:rPr lang="en-GB" dirty="0"/>
              <a:t>Coloured lights were not originally part of the plan</a:t>
            </a:r>
          </a:p>
          <a:p>
            <a:r>
              <a:rPr lang="en-GB" dirty="0"/>
              <a:t>But once I had the panel…..</a:t>
            </a:r>
          </a:p>
          <a:p>
            <a:r>
              <a:rPr lang="en-GB" dirty="0"/>
              <a:t>The lights are trigged by notes on the 3 rhythm tracks</a:t>
            </a:r>
          </a:p>
          <a:p>
            <a:r>
              <a:rPr lang="en-GB" dirty="0"/>
              <a:t>They are hard-wired at the moment but will be configurable later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31E58-8F2E-4522-AC76-02C20925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20597">
            <a:off x="5930080" y="1014840"/>
            <a:ext cx="6019798" cy="34733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747674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20DC-1EBB-40B7-A34D-3ED0925B8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1186356"/>
            <a:ext cx="7382844" cy="1162178"/>
          </a:xfrm>
        </p:spPr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1919D-FD09-4E42-82F7-AA6C89589A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239" y="3877277"/>
            <a:ext cx="9005389" cy="1164421"/>
          </a:xfrm>
        </p:spPr>
        <p:txBody>
          <a:bodyPr/>
          <a:lstStyle/>
          <a:p>
            <a:r>
              <a:rPr lang="en-GB"/>
              <a:t>Time for a bit of fun with the hardware</a:t>
            </a:r>
          </a:p>
        </p:txBody>
      </p:sp>
    </p:spTree>
    <p:extLst>
      <p:ext uri="{BB962C8B-B14F-4D97-AF65-F5344CB8AC3E}">
        <p14:creationId xmlns:p14="http://schemas.microsoft.com/office/powerpoint/2010/main" val="82183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D7CF3-B26B-4B2B-B1F5-04252F2B2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55508-9E1D-41D9-9520-9BB534729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should buy my books and reads my articles</a:t>
            </a:r>
          </a:p>
          <a:p>
            <a:r>
              <a:rPr lang="en-GB" dirty="0"/>
              <a:t>Pure Data is a graphical environment that you can use to create unique sounds – and learn a new way to create programs</a:t>
            </a:r>
          </a:p>
          <a:p>
            <a:r>
              <a:rPr lang="en-GB" dirty="0"/>
              <a:t>The Raspberry Pi PICO is a great way to create embedded applications – and you can use Python to do it</a:t>
            </a:r>
          </a:p>
          <a:p>
            <a:r>
              <a:rPr lang="en-GB" dirty="0"/>
              <a:t>The MIDI standard allows you to connect devices and pass note and control messages </a:t>
            </a:r>
          </a:p>
          <a:p>
            <a:pPr marL="0" indent="0">
              <a:buNone/>
            </a:pPr>
            <a:r>
              <a:rPr lang="en-GB" b="1" dirty="0"/>
              <a:t>www.robmiles.com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350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B9CAF-C2D1-49BE-B5A4-D3FC5516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Making sounds with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A2EEA-8023-44A5-9126-B6AAC37C9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7"/>
            <a:ext cx="8178629" cy="4351336"/>
          </a:xfrm>
        </p:spPr>
        <p:txBody>
          <a:bodyPr/>
          <a:lstStyle/>
          <a:p>
            <a:r>
              <a:rPr lang="en-GB" dirty="0"/>
              <a:t>You can process sound signals using procedural code</a:t>
            </a:r>
          </a:p>
          <a:p>
            <a:pPr lvl="1"/>
            <a:r>
              <a:rPr lang="en-GB" dirty="0"/>
              <a:t>If you want to try this, take a look at </a:t>
            </a:r>
            <a:r>
              <a:rPr lang="en-GB" dirty="0" err="1"/>
              <a:t>SuperCollider</a:t>
            </a:r>
            <a:r>
              <a:rPr lang="en-GB" dirty="0"/>
              <a:t>: https://supercollider.github.io/</a:t>
            </a:r>
          </a:p>
          <a:p>
            <a:r>
              <a:rPr lang="en-GB" dirty="0"/>
              <a:t>However, this only works if you already know how to program</a:t>
            </a:r>
          </a:p>
          <a:p>
            <a:r>
              <a:rPr lang="en-GB" dirty="0"/>
              <a:t>We are going to take a look at a platform called Pure Data</a:t>
            </a:r>
          </a:p>
          <a:p>
            <a:pPr lvl="1"/>
            <a:r>
              <a:rPr lang="en-GB" dirty="0"/>
              <a:t>This provides a graphical sound processing environment in which you create signal processing behaviours by linking objects together</a:t>
            </a:r>
          </a:p>
          <a:p>
            <a:pPr marL="457117" lvl="1" indent="0">
              <a:buNone/>
            </a:pPr>
            <a:endParaRPr lang="en-GB" dirty="0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9BAEF139-1C9D-4812-BEF9-9EDF30130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216" y="1581055"/>
            <a:ext cx="1054154" cy="369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202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21130-197B-4F7E-91A4-2255591C8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Pure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35F16-47EB-4589-876B-4446A880F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Pure Data has been around for many years</a:t>
            </a:r>
          </a:p>
          <a:p>
            <a:r>
              <a:rPr lang="en-GB" dirty="0"/>
              <a:t>Pure Data programs are called “patches”</a:t>
            </a:r>
          </a:p>
          <a:p>
            <a:r>
              <a:rPr lang="en-GB" dirty="0"/>
              <a:t>They are comprised of software objects linked by “patch cords”</a:t>
            </a:r>
          </a:p>
          <a:p>
            <a:r>
              <a:rPr lang="en-GB" dirty="0"/>
              <a:t>The Pure Data program provides a graphical environment where you “wire up” the objects</a:t>
            </a:r>
          </a:p>
          <a:p>
            <a:r>
              <a:rPr lang="en-GB" dirty="0"/>
              <a:t>There are objects that represent input and outputs</a:t>
            </a:r>
          </a:p>
          <a:p>
            <a:r>
              <a:rPr lang="en-GB" dirty="0"/>
              <a:t>It is a great way to explore object oriented design</a:t>
            </a:r>
          </a:p>
          <a:p>
            <a:r>
              <a:rPr lang="en-GB" dirty="0"/>
              <a:t>You can make your own objects and add them to a patch</a:t>
            </a:r>
          </a:p>
          <a:p>
            <a:r>
              <a:rPr lang="en-GB" dirty="0"/>
              <a:t>There are also lots of community patches available</a:t>
            </a:r>
          </a:p>
        </p:txBody>
      </p:sp>
    </p:spTree>
    <p:extLst>
      <p:ext uri="{BB962C8B-B14F-4D97-AF65-F5344CB8AC3E}">
        <p14:creationId xmlns:p14="http://schemas.microsoft.com/office/powerpoint/2010/main" val="255733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7AC8A-2373-4ED0-89B7-2FD4C1D94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Pure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0DE2E-FB6A-4823-BF3F-59ACB363C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3590223"/>
            <a:ext cx="9480079" cy="2586740"/>
          </a:xfrm>
        </p:spPr>
        <p:txBody>
          <a:bodyPr/>
          <a:lstStyle/>
          <a:p>
            <a:r>
              <a:rPr lang="en-GB" dirty="0"/>
              <a:t>You can download Pure Data from here for free:</a:t>
            </a:r>
          </a:p>
          <a:p>
            <a:pPr marL="0" indent="0">
              <a:buNone/>
            </a:pPr>
            <a:r>
              <a:rPr lang="en-GB" dirty="0"/>
              <a:t>	puredata.info</a:t>
            </a:r>
          </a:p>
          <a:p>
            <a:r>
              <a:rPr lang="en-GB" dirty="0"/>
              <a:t>There are versions for Windows, Mac, Linux and Raspberry Pi</a:t>
            </a:r>
          </a:p>
          <a:p>
            <a:r>
              <a:rPr lang="en-GB" dirty="0"/>
              <a:t>They all run as a graphical application which you use to create the code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5B9004-642A-4A2A-B5F4-5F5A9C4E1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5804" y="1476102"/>
            <a:ext cx="5668166" cy="195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3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2752</TotalTime>
  <Words>2670</Words>
  <Application>Microsoft Office PowerPoint</Application>
  <PresentationFormat>Widescreen</PresentationFormat>
  <Paragraphs>303</Paragraphs>
  <Slides>63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8" baseType="lpstr">
      <vt:lpstr>Arial</vt:lpstr>
      <vt:lpstr>Calibri</vt:lpstr>
      <vt:lpstr>Calibri Light</vt:lpstr>
      <vt:lpstr>Consolas</vt:lpstr>
      <vt:lpstr>4_Office Theme</vt:lpstr>
      <vt:lpstr>Make your own musical instruments with Python and Pure Data</vt:lpstr>
      <vt:lpstr>Overview</vt:lpstr>
      <vt:lpstr>About Rob:</vt:lpstr>
      <vt:lpstr>Begin to Code with C#</vt:lpstr>
      <vt:lpstr>HackSpace</vt:lpstr>
      <vt:lpstr>Pure Data</vt:lpstr>
      <vt:lpstr>Making sounds with software</vt:lpstr>
      <vt:lpstr>Pure Data</vt:lpstr>
      <vt:lpstr>Getting Pure Data</vt:lpstr>
      <vt:lpstr>Work through  1: Let’s make a drum</vt:lpstr>
      <vt:lpstr>Making a kick drum</vt:lpstr>
      <vt:lpstr>Starting </vt:lpstr>
      <vt:lpstr>Edit and Run Mode</vt:lpstr>
      <vt:lpstr>Bang object </vt:lpstr>
      <vt:lpstr>The Bang object</vt:lpstr>
      <vt:lpstr>Creating a line</vt:lpstr>
      <vt:lpstr>Make a message</vt:lpstr>
      <vt:lpstr>Make a message</vt:lpstr>
      <vt:lpstr>Add a line</vt:lpstr>
      <vt:lpstr>Lines make audio signals</vt:lpstr>
      <vt:lpstr>Make an interesting sound</vt:lpstr>
      <vt:lpstr>Create a sine wave</vt:lpstr>
      <vt:lpstr>Digital to Analogue conversion</vt:lpstr>
      <vt:lpstr>Wiring it up</vt:lpstr>
      <vt:lpstr>The final circuit</vt:lpstr>
      <vt:lpstr>Better sound through mathematics</vt:lpstr>
      <vt:lpstr>Signals</vt:lpstr>
      <vt:lpstr>Change one number…</vt:lpstr>
      <vt:lpstr>MIDI messages</vt:lpstr>
      <vt:lpstr>MIDI connections</vt:lpstr>
      <vt:lpstr>Pure Data Tester</vt:lpstr>
      <vt:lpstr>Work through  2: Let’s make a synthesizer</vt:lpstr>
      <vt:lpstr>PowerPoint Presentation</vt:lpstr>
      <vt:lpstr>PowerPoint Presentation</vt:lpstr>
      <vt:lpstr>PICO and MIDI</vt:lpstr>
      <vt:lpstr>Music Hardware</vt:lpstr>
      <vt:lpstr>Raspberry Pi PICO</vt:lpstr>
      <vt:lpstr>Installing Circuit Python</vt:lpstr>
      <vt:lpstr>The Circuit Python storage device</vt:lpstr>
      <vt:lpstr>Installing libraries</vt:lpstr>
      <vt:lpstr>Thonny</vt:lpstr>
      <vt:lpstr>MIDI send</vt:lpstr>
      <vt:lpstr>Pure Data Configuration</vt:lpstr>
      <vt:lpstr>Demo: 2  MIDI from PICO</vt:lpstr>
      <vt:lpstr>Pure Data is awesome</vt:lpstr>
      <vt:lpstr>Controlling Pure Data</vt:lpstr>
      <vt:lpstr>The PICO MIDI CheeseBox  and  Crackers Controller</vt:lpstr>
      <vt:lpstr>The PICO MIDI CheeseBox</vt:lpstr>
      <vt:lpstr>The PICO MIDI CheeseBox</vt:lpstr>
      <vt:lpstr>Circuit Diagram</vt:lpstr>
      <vt:lpstr>User Interface</vt:lpstr>
      <vt:lpstr>Funky sounds</vt:lpstr>
      <vt:lpstr>Demo 3:  PICO Cheesebox</vt:lpstr>
      <vt:lpstr>The Crackers controller</vt:lpstr>
      <vt:lpstr>A long, thin circuit this time..</vt:lpstr>
      <vt:lpstr>Crackers controller</vt:lpstr>
      <vt:lpstr>Synth Control</vt:lpstr>
      <vt:lpstr>Demo 4:  Crackers controller</vt:lpstr>
      <vt:lpstr>Chocolate Synthbox</vt:lpstr>
      <vt:lpstr>Yay! Another circuit</vt:lpstr>
      <vt:lpstr>Coloured Lights</vt:lpstr>
      <vt:lpstr>Demo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Miles</dc:creator>
  <cp:lastModifiedBy>Rob Miles</cp:lastModifiedBy>
  <cp:revision>3</cp:revision>
  <dcterms:created xsi:type="dcterms:W3CDTF">2020-12-11T09:30:39Z</dcterms:created>
  <dcterms:modified xsi:type="dcterms:W3CDTF">2022-09-18T18:38:32Z</dcterms:modified>
</cp:coreProperties>
</file>

<file path=docProps/thumbnail.jpeg>
</file>